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70" r:id="rId1"/>
  </p:sldMasterIdLst>
  <p:notesMasterIdLst>
    <p:notesMasterId r:id="rId17"/>
  </p:notesMasterIdLst>
  <p:handoutMasterIdLst>
    <p:handoutMasterId r:id="rId18"/>
  </p:handoutMasterIdLst>
  <p:sldIdLst>
    <p:sldId id="543" r:id="rId2"/>
    <p:sldId id="493" r:id="rId3"/>
    <p:sldId id="542" r:id="rId4"/>
    <p:sldId id="532" r:id="rId5"/>
    <p:sldId id="533" r:id="rId6"/>
    <p:sldId id="534" r:id="rId7"/>
    <p:sldId id="535" r:id="rId8"/>
    <p:sldId id="536" r:id="rId9"/>
    <p:sldId id="537" r:id="rId10"/>
    <p:sldId id="545" r:id="rId11"/>
    <p:sldId id="538" r:id="rId12"/>
    <p:sldId id="539" r:id="rId13"/>
    <p:sldId id="540" r:id="rId14"/>
    <p:sldId id="541" r:id="rId15"/>
    <p:sldId id="546" r:id="rId16"/>
  </p:sldIdLst>
  <p:sldSz cx="9144000" cy="723106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278"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de Microsoft Office" initials="UdMO"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E5FF"/>
    <a:srgbClr val="D6EBFE"/>
    <a:srgbClr val="DFE5EA"/>
    <a:srgbClr val="6792F9"/>
    <a:srgbClr val="FFDF7B"/>
    <a:srgbClr val="4469FB"/>
    <a:srgbClr val="8095FE"/>
    <a:srgbClr val="8893A3"/>
    <a:srgbClr val="666E79"/>
    <a:srgbClr val="517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37"/>
    <p:restoredTop sz="91417"/>
  </p:normalViewPr>
  <p:slideViewPr>
    <p:cSldViewPr snapToGrid="0" snapToObjects="1">
      <p:cViewPr varScale="1">
        <p:scale>
          <a:sx n="126" d="100"/>
          <a:sy n="126" d="100"/>
        </p:scale>
        <p:origin x="2344" y="200"/>
      </p:cViewPr>
      <p:guideLst>
        <p:guide orient="horz" pos="2278"/>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0" d="100"/>
          <a:sy n="110" d="100"/>
        </p:scale>
        <p:origin x="5312"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6236F3A-6772-CD4E-9582-D537FFA86B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a:extLst>
              <a:ext uri="{FF2B5EF4-FFF2-40B4-BE49-F238E27FC236}">
                <a16:creationId xmlns:a16="http://schemas.microsoft.com/office/drawing/2014/main" id="{D45006DC-CC29-274A-AA37-F5E4E8981B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EBEE7EC-7E8C-BB4F-BC8C-1C5515548613}" type="datetimeFigureOut">
              <a:rPr lang="es-ES_tradnl" smtClean="0"/>
              <a:t>3/9/19</a:t>
            </a:fld>
            <a:endParaRPr lang="es-ES_tradnl"/>
          </a:p>
        </p:txBody>
      </p:sp>
      <p:sp>
        <p:nvSpPr>
          <p:cNvPr id="4" name="Marcador de pie de página 3">
            <a:extLst>
              <a:ext uri="{FF2B5EF4-FFF2-40B4-BE49-F238E27FC236}">
                <a16:creationId xmlns:a16="http://schemas.microsoft.com/office/drawing/2014/main" id="{06B5DCAD-446E-504C-8680-1828BE51E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a:extLst>
              <a:ext uri="{FF2B5EF4-FFF2-40B4-BE49-F238E27FC236}">
                <a16:creationId xmlns:a16="http://schemas.microsoft.com/office/drawing/2014/main" id="{0425E5CD-2F6A-8E40-B839-61502896B1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E064BC-08EF-6049-9AB1-F7DCF92FB4BE}" type="slidenum">
              <a:rPr lang="es-ES_tradnl" smtClean="0"/>
              <a:t>‹Nº›</a:t>
            </a:fld>
            <a:endParaRPr lang="es-ES_tradnl"/>
          </a:p>
        </p:txBody>
      </p:sp>
    </p:spTree>
    <p:extLst>
      <p:ext uri="{BB962C8B-B14F-4D97-AF65-F5344CB8AC3E}">
        <p14:creationId xmlns:p14="http://schemas.microsoft.com/office/powerpoint/2010/main" val="2655601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260475" y="685800"/>
            <a:ext cx="433705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‹Nº›</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028119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60475" y="685800"/>
            <a:ext cx="433705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6778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60475" y="685800"/>
            <a:ext cx="433705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9724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60475" y="685800"/>
            <a:ext cx="433705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3640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60475" y="685800"/>
            <a:ext cx="433705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2680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685800"/>
            <a:ext cx="4337050" cy="3429000"/>
          </a:xfrm>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8806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60475" y="685800"/>
            <a:ext cx="433705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8369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60475" y="685800"/>
            <a:ext cx="433705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1412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60475" y="685800"/>
            <a:ext cx="433705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5845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60475" y="685800"/>
            <a:ext cx="433705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499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60475" y="685800"/>
            <a:ext cx="433705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4661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60475" y="685800"/>
            <a:ext cx="433705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1724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60475" y="685800"/>
            <a:ext cx="433705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46932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60475" y="685800"/>
            <a:ext cx="4337050" cy="3429000"/>
          </a:xfrm>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02966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3.emf"/><Relationship Id="rId5" Type="http://schemas.microsoft.com/office/2007/relationships/hdphoto" Target="../media/hdphoto2.wdp"/><Relationship Id="rId4" Type="http://schemas.openxmlformats.org/officeDocument/2006/relationships/image" Target="../media/image5.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12"/>
        <p:cNvGrpSpPr/>
        <p:nvPr/>
      </p:nvGrpSpPr>
      <p:grpSpPr>
        <a:xfrm>
          <a:off x="0" y="0"/>
          <a:ext cx="0" cy="0"/>
          <a:chOff x="0" y="0"/>
          <a:chExt cx="0" cy="0"/>
        </a:xfrm>
      </p:grpSpPr>
      <p:sp>
        <p:nvSpPr>
          <p:cNvPr id="14" name="Shape 14"/>
          <p:cNvSpPr txBox="1"/>
          <p:nvPr/>
        </p:nvSpPr>
        <p:spPr>
          <a:xfrm>
            <a:off x="8485271" y="6828769"/>
            <a:ext cx="399882" cy="227162"/>
          </a:xfrm>
          <a:prstGeom prst="rect">
            <a:avLst/>
          </a:prstGeom>
          <a:noFill/>
          <a:ln>
            <a:noFill/>
          </a:ln>
        </p:spPr>
        <p:txBody>
          <a:bodyPr lIns="91425" tIns="45700" rIns="91425" bIns="45700" anchor="ctr" anchorCtr="0">
            <a:noAutofit/>
          </a:bodyPr>
          <a:lstStyle/>
          <a:p>
            <a:pPr marL="0" marR="0" lvl="0" indent="0" algn="r" rtl="0">
              <a:lnSpc>
                <a:spcPct val="70000"/>
              </a:lnSpc>
              <a:spcBef>
                <a:spcPts val="0"/>
              </a:spcBef>
              <a:buSzPct val="25000"/>
              <a:buNone/>
            </a:pPr>
            <a:fld id="{00000000-1234-1234-1234-123412341234}" type="slidenum">
              <a:rPr lang="en-US" sz="600" b="1" i="0" u="none" strike="noStrike" cap="none">
                <a:solidFill>
                  <a:srgbClr val="404143"/>
                </a:solidFill>
                <a:latin typeface="Open Sans"/>
                <a:ea typeface="Open Sans"/>
                <a:cs typeface="Open Sans"/>
                <a:sym typeface="Open Sans"/>
              </a:rPr>
              <a:pPr marL="0" marR="0" lvl="0" indent="0" algn="r" rtl="0">
                <a:lnSpc>
                  <a:spcPct val="70000"/>
                </a:lnSpc>
                <a:spcBef>
                  <a:spcPts val="0"/>
                </a:spcBef>
                <a:buSzPct val="25000"/>
                <a:buNone/>
              </a:pPr>
              <a:t>‹Nº›</a:t>
            </a:fld>
            <a:endParaRPr lang="en-US" sz="600" b="1" i="0" u="none" strike="noStrike" cap="none">
              <a:solidFill>
                <a:srgbClr val="404143"/>
              </a:solidFill>
              <a:latin typeface="Open Sans"/>
              <a:ea typeface="Open Sans"/>
              <a:cs typeface="Open Sans"/>
              <a:sym typeface="Open Sans"/>
            </a:endParaRPr>
          </a:p>
        </p:txBody>
      </p:sp>
      <p:sp>
        <p:nvSpPr>
          <p:cNvPr id="5" name="Rectangle 4"/>
          <p:cNvSpPr/>
          <p:nvPr userDrawn="1"/>
        </p:nvSpPr>
        <p:spPr>
          <a:xfrm>
            <a:off x="0" y="6809253"/>
            <a:ext cx="539496" cy="421811"/>
          </a:xfrm>
          <a:prstGeom prst="rect">
            <a:avLst/>
          </a:prstGeom>
          <a:solidFill>
            <a:srgbClr val="DF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pic>
        <p:nvPicPr>
          <p:cNvPr id="6" name="Picture 5"/>
          <p:cNvPicPr>
            <a:picLocks noChangeAspect="1"/>
          </p:cNvPicPr>
          <p:nvPr userDrawn="1"/>
        </p:nvPicPr>
        <p:blipFill>
          <a:blip r:embed="rId2">
            <a:duotone>
              <a:prstClr val="black"/>
              <a:schemeClr val="accent6">
                <a:tint val="45000"/>
                <a:satMod val="400000"/>
              </a:schemeClr>
            </a:duotone>
          </a:blip>
          <a:stretch>
            <a:fillRect/>
          </a:stretch>
        </p:blipFill>
        <p:spPr>
          <a:xfrm>
            <a:off x="313328" y="6881520"/>
            <a:ext cx="143873" cy="2831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gallery_04">
    <p:spTree>
      <p:nvGrpSpPr>
        <p:cNvPr id="1" name="Shape 87"/>
        <p:cNvGrpSpPr/>
        <p:nvPr/>
      </p:nvGrpSpPr>
      <p:grpSpPr>
        <a:xfrm>
          <a:off x="0" y="0"/>
          <a:ext cx="0" cy="0"/>
          <a:chOff x="0" y="0"/>
          <a:chExt cx="0" cy="0"/>
        </a:xfrm>
      </p:grpSpPr>
      <p:sp>
        <p:nvSpPr>
          <p:cNvPr id="88" name="Shape 88"/>
          <p:cNvSpPr>
            <a:spLocks noGrp="1"/>
          </p:cNvSpPr>
          <p:nvPr>
            <p:ph type="pic" idx="2"/>
          </p:nvPr>
        </p:nvSpPr>
        <p:spPr>
          <a:xfrm>
            <a:off x="339134" y="476829"/>
            <a:ext cx="8471142" cy="626979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Shape 89"/>
          <p:cNvSpPr/>
          <p:nvPr/>
        </p:nvSpPr>
        <p:spPr>
          <a:xfrm>
            <a:off x="7426410" y="6533573"/>
            <a:ext cx="1391082"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8_mockup_06">
    <p:spTree>
      <p:nvGrpSpPr>
        <p:cNvPr id="1" name="Shape 1317"/>
        <p:cNvGrpSpPr/>
        <p:nvPr/>
      </p:nvGrpSpPr>
      <p:grpSpPr>
        <a:xfrm>
          <a:off x="0" y="0"/>
          <a:ext cx="0" cy="0"/>
          <a:chOff x="0" y="0"/>
          <a:chExt cx="0" cy="0"/>
        </a:xfrm>
      </p:grpSpPr>
      <p:pic>
        <p:nvPicPr>
          <p:cNvPr id="1318" name="Shape 131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467745"/>
            <a:ext cx="6870022" cy="915527"/>
          </a:xfrm>
          <a:prstGeom prst="rect">
            <a:avLst/>
          </a:prstGeom>
          <a:noFill/>
          <a:ln>
            <a:noFill/>
          </a:ln>
        </p:spPr>
      </p:pic>
      <p:sp>
        <p:nvSpPr>
          <p:cNvPr id="1319" name="Shape 1319"/>
          <p:cNvSpPr txBox="1">
            <a:spLocks noGrp="1"/>
          </p:cNvSpPr>
          <p:nvPr>
            <p:ph type="subTitle" idx="1"/>
          </p:nvPr>
        </p:nvSpPr>
        <p:spPr>
          <a:xfrm>
            <a:off x="2266092" y="1260148"/>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320" name="Shape 1320"/>
          <p:cNvSpPr txBox="1">
            <a:spLocks noGrp="1"/>
          </p:cNvSpPr>
          <p:nvPr>
            <p:ph type="ctrTitle"/>
          </p:nvPr>
        </p:nvSpPr>
        <p:spPr>
          <a:xfrm>
            <a:off x="2264985" y="647425"/>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1321" name="Shape 1321"/>
          <p:cNvGrpSpPr/>
          <p:nvPr/>
        </p:nvGrpSpPr>
        <p:grpSpPr>
          <a:xfrm>
            <a:off x="1993623" y="2377862"/>
            <a:ext cx="5139396" cy="4143351"/>
            <a:chOff x="1573212" y="2011363"/>
            <a:chExt cx="6840537" cy="3922711"/>
          </a:xfrm>
        </p:grpSpPr>
        <p:sp>
          <p:nvSpPr>
            <p:cNvPr id="1322" name="Shape 1322"/>
            <p:cNvSpPr/>
            <p:nvPr/>
          </p:nvSpPr>
          <p:spPr>
            <a:xfrm>
              <a:off x="2241550" y="2011363"/>
              <a:ext cx="5532438" cy="3798887"/>
            </a:xfrm>
            <a:custGeom>
              <a:avLst/>
              <a:gdLst/>
              <a:ahLst/>
              <a:cxnLst/>
              <a:rect l="0" t="0" r="0" b="0"/>
              <a:pathLst>
                <a:path w="120000" h="120000" extrusionOk="0">
                  <a:moveTo>
                    <a:pt x="119992" y="115178"/>
                  </a:moveTo>
                  <a:lnTo>
                    <a:pt x="119992" y="115178"/>
                  </a:lnTo>
                  <a:cubicBezTo>
                    <a:pt x="119992" y="117862"/>
                    <a:pt x="118524" y="119988"/>
                    <a:pt x="116743" y="119988"/>
                  </a:cubicBezTo>
                  <a:cubicBezTo>
                    <a:pt x="3303" y="119988"/>
                    <a:pt x="3303" y="119988"/>
                    <a:pt x="3303" y="119988"/>
                  </a:cubicBezTo>
                  <a:cubicBezTo>
                    <a:pt x="1460" y="119988"/>
                    <a:pt x="0" y="117862"/>
                    <a:pt x="0" y="115178"/>
                  </a:cubicBezTo>
                  <a:cubicBezTo>
                    <a:pt x="0" y="4730"/>
                    <a:pt x="0" y="4730"/>
                    <a:pt x="0" y="4730"/>
                  </a:cubicBezTo>
                  <a:cubicBezTo>
                    <a:pt x="0" y="2126"/>
                    <a:pt x="1460" y="0"/>
                    <a:pt x="3303" y="0"/>
                  </a:cubicBezTo>
                  <a:cubicBezTo>
                    <a:pt x="116743" y="0"/>
                    <a:pt x="116743" y="0"/>
                    <a:pt x="116743" y="0"/>
                  </a:cubicBezTo>
                  <a:cubicBezTo>
                    <a:pt x="118524" y="0"/>
                    <a:pt x="119992" y="2126"/>
                    <a:pt x="119992" y="4730"/>
                  </a:cubicBezTo>
                  <a:lnTo>
                    <a:pt x="119992" y="115178"/>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23" name="Shape 1323"/>
            <p:cNvSpPr/>
            <p:nvPr/>
          </p:nvSpPr>
          <p:spPr>
            <a:xfrm>
              <a:off x="1573212" y="5726112"/>
              <a:ext cx="6840537" cy="207961"/>
            </a:xfrm>
            <a:custGeom>
              <a:avLst/>
              <a:gdLst/>
              <a:ahLst/>
              <a:cxnLst/>
              <a:rect l="0" t="0" r="0" b="0"/>
              <a:pathLst>
                <a:path w="120000" h="120000" extrusionOk="0">
                  <a:moveTo>
                    <a:pt x="119993" y="72166"/>
                  </a:moveTo>
                  <a:lnTo>
                    <a:pt x="119993" y="72166"/>
                  </a:lnTo>
                  <a:cubicBezTo>
                    <a:pt x="119993" y="72166"/>
                    <a:pt x="118061" y="119792"/>
                    <a:pt x="115477" y="119792"/>
                  </a:cubicBezTo>
                  <a:cubicBezTo>
                    <a:pt x="112894" y="119792"/>
                    <a:pt x="6915" y="119792"/>
                    <a:pt x="4686" y="119792"/>
                  </a:cubicBezTo>
                  <a:cubicBezTo>
                    <a:pt x="2494" y="119792"/>
                    <a:pt x="0" y="72166"/>
                    <a:pt x="0" y="72166"/>
                  </a:cubicBezTo>
                  <a:cubicBezTo>
                    <a:pt x="0" y="0"/>
                    <a:pt x="0" y="0"/>
                    <a:pt x="0" y="0"/>
                  </a:cubicBezTo>
                  <a:cubicBezTo>
                    <a:pt x="119993" y="0"/>
                    <a:pt x="119993" y="0"/>
                    <a:pt x="119993" y="0"/>
                  </a:cubicBezTo>
                  <a:lnTo>
                    <a:pt x="119993" y="72166"/>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24" name="Shape 1324"/>
            <p:cNvSpPr/>
            <p:nvPr/>
          </p:nvSpPr>
          <p:spPr>
            <a:xfrm>
              <a:off x="1573212" y="5849937"/>
              <a:ext cx="6840537" cy="82550"/>
            </a:xfrm>
            <a:custGeom>
              <a:avLst/>
              <a:gdLst/>
              <a:ahLst/>
              <a:cxnLst/>
              <a:rect l="0" t="0" r="0" b="0"/>
              <a:pathLst>
                <a:path w="120000" h="120000" extrusionOk="0">
                  <a:moveTo>
                    <a:pt x="0" y="0"/>
                  </a:moveTo>
                  <a:lnTo>
                    <a:pt x="0" y="0"/>
                  </a:lnTo>
                  <a:cubicBezTo>
                    <a:pt x="0" y="0"/>
                    <a:pt x="2494" y="119478"/>
                    <a:pt x="4686" y="119478"/>
                  </a:cubicBezTo>
                  <a:cubicBezTo>
                    <a:pt x="6915" y="119478"/>
                    <a:pt x="112894" y="119478"/>
                    <a:pt x="115477" y="119478"/>
                  </a:cubicBezTo>
                  <a:cubicBezTo>
                    <a:pt x="118061" y="119478"/>
                    <a:pt x="119993" y="0"/>
                    <a:pt x="119993" y="0"/>
                  </a:cubicBezTo>
                  <a:lnTo>
                    <a:pt x="0" y="0"/>
                  </a:lnTo>
                </a:path>
              </a:pathLst>
            </a:custGeom>
            <a:solidFill>
              <a:srgbClr val="E2E2E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25" name="Shape 1325"/>
            <p:cNvSpPr/>
            <p:nvPr/>
          </p:nvSpPr>
          <p:spPr>
            <a:xfrm>
              <a:off x="4508500" y="5726112"/>
              <a:ext cx="973137" cy="77787"/>
            </a:xfrm>
            <a:custGeom>
              <a:avLst/>
              <a:gdLst/>
              <a:ahLst/>
              <a:cxnLst/>
              <a:rect l="0" t="0" r="0" b="0"/>
              <a:pathLst>
                <a:path w="120000" h="120000" extrusionOk="0">
                  <a:moveTo>
                    <a:pt x="0" y="0"/>
                  </a:moveTo>
                  <a:lnTo>
                    <a:pt x="0" y="0"/>
                  </a:lnTo>
                  <a:cubicBezTo>
                    <a:pt x="1819" y="69444"/>
                    <a:pt x="7056" y="119444"/>
                    <a:pt x="13224" y="119444"/>
                  </a:cubicBezTo>
                  <a:cubicBezTo>
                    <a:pt x="106730" y="119444"/>
                    <a:pt x="106730" y="119444"/>
                    <a:pt x="106730" y="119444"/>
                  </a:cubicBezTo>
                  <a:cubicBezTo>
                    <a:pt x="112855" y="119444"/>
                    <a:pt x="118091" y="69444"/>
                    <a:pt x="119955" y="0"/>
                  </a:cubicBezTo>
                  <a:lnTo>
                    <a:pt x="0" y="0"/>
                  </a:ln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26" name="Shape 1326"/>
            <p:cNvSpPr/>
            <p:nvPr/>
          </p:nvSpPr>
          <p:spPr>
            <a:xfrm>
              <a:off x="7675563" y="5775325"/>
              <a:ext cx="307974" cy="30162"/>
            </a:xfrm>
            <a:custGeom>
              <a:avLst/>
              <a:gdLst/>
              <a:ahLst/>
              <a:cxnLst/>
              <a:rect l="0" t="0" r="0" b="0"/>
              <a:pathLst>
                <a:path w="120000" h="120000" extrusionOk="0">
                  <a:moveTo>
                    <a:pt x="119859" y="60000"/>
                  </a:moveTo>
                  <a:lnTo>
                    <a:pt x="119859" y="60000"/>
                  </a:lnTo>
                  <a:cubicBezTo>
                    <a:pt x="119859" y="98571"/>
                    <a:pt x="116908" y="118571"/>
                    <a:pt x="113957" y="118571"/>
                  </a:cubicBezTo>
                  <a:cubicBezTo>
                    <a:pt x="5901" y="118571"/>
                    <a:pt x="5901" y="118571"/>
                    <a:pt x="5901" y="118571"/>
                  </a:cubicBezTo>
                  <a:cubicBezTo>
                    <a:pt x="2950" y="118571"/>
                    <a:pt x="0" y="98571"/>
                    <a:pt x="0" y="60000"/>
                  </a:cubicBezTo>
                  <a:lnTo>
                    <a:pt x="0" y="60000"/>
                  </a:lnTo>
                  <a:cubicBezTo>
                    <a:pt x="0" y="30000"/>
                    <a:pt x="2950" y="0"/>
                    <a:pt x="5901" y="0"/>
                  </a:cubicBezTo>
                  <a:cubicBezTo>
                    <a:pt x="113957" y="0"/>
                    <a:pt x="113957" y="0"/>
                    <a:pt x="113957" y="0"/>
                  </a:cubicBezTo>
                  <a:cubicBezTo>
                    <a:pt x="116908" y="0"/>
                    <a:pt x="119859" y="30000"/>
                    <a:pt x="119859" y="60000"/>
                  </a:cubicBez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27" name="Shape 1327"/>
            <p:cNvSpPr/>
            <p:nvPr/>
          </p:nvSpPr>
          <p:spPr>
            <a:xfrm>
              <a:off x="5014912" y="2092325"/>
              <a:ext cx="30161" cy="30162"/>
            </a:xfrm>
            <a:custGeom>
              <a:avLst/>
              <a:gdLst/>
              <a:ahLst/>
              <a:cxnLst/>
              <a:rect l="0" t="0" r="0" b="0"/>
              <a:pathLst>
                <a:path w="120000" h="120000" extrusionOk="0">
                  <a:moveTo>
                    <a:pt x="118571" y="58571"/>
                  </a:moveTo>
                  <a:lnTo>
                    <a:pt x="118571" y="58571"/>
                  </a:lnTo>
                  <a:cubicBezTo>
                    <a:pt x="118571" y="98571"/>
                    <a:pt x="100000" y="118571"/>
                    <a:pt x="60000" y="118571"/>
                  </a:cubicBezTo>
                  <a:cubicBezTo>
                    <a:pt x="30000" y="118571"/>
                    <a:pt x="0" y="98571"/>
                    <a:pt x="0" y="58571"/>
                  </a:cubicBezTo>
                  <a:cubicBezTo>
                    <a:pt x="0" y="30000"/>
                    <a:pt x="30000" y="0"/>
                    <a:pt x="60000" y="0"/>
                  </a:cubicBezTo>
                  <a:cubicBezTo>
                    <a:pt x="100000" y="0"/>
                    <a:pt x="118571" y="30000"/>
                    <a:pt x="118571" y="58571"/>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28" name="Shape 1328"/>
            <p:cNvSpPr/>
            <p:nvPr/>
          </p:nvSpPr>
          <p:spPr>
            <a:xfrm>
              <a:off x="2386013" y="2184400"/>
              <a:ext cx="5245100" cy="3314700"/>
            </a:xfrm>
            <a:custGeom>
              <a:avLst/>
              <a:gdLst/>
              <a:ahLst/>
              <a:cxnLst/>
              <a:rect l="0" t="0" r="0" b="0"/>
              <a:pathLst>
                <a:path w="120000" h="120000" extrusionOk="0">
                  <a:moveTo>
                    <a:pt x="119991" y="119986"/>
                  </a:moveTo>
                  <a:lnTo>
                    <a:pt x="0" y="119986"/>
                  </a:lnTo>
                  <a:lnTo>
                    <a:pt x="0" y="0"/>
                  </a:lnTo>
                  <a:lnTo>
                    <a:pt x="119991" y="0"/>
                  </a:lnTo>
                  <a:lnTo>
                    <a:pt x="119991" y="11998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29" name="Shape 1329"/>
          <p:cNvSpPr>
            <a:spLocks noGrp="1"/>
          </p:cNvSpPr>
          <p:nvPr>
            <p:ph type="pic" idx="2"/>
          </p:nvPr>
        </p:nvSpPr>
        <p:spPr>
          <a:xfrm>
            <a:off x="2605041" y="2546291"/>
            <a:ext cx="3941329" cy="350191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20"/>
                                        </p:tgtEl>
                                        <p:attrNameLst>
                                          <p:attrName>style.visibility</p:attrName>
                                        </p:attrNameLst>
                                      </p:cBhvr>
                                      <p:to>
                                        <p:strVal val="visible"/>
                                      </p:to>
                                    </p:set>
                                    <p:animEffect transition="in" filter="fade">
                                      <p:cBhvr>
                                        <p:cTn id="7" dur="500"/>
                                        <p:tgtEl>
                                          <p:spTgt spid="13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19">
                                            <p:txEl>
                                              <p:pRg st="0" end="0"/>
                                            </p:txEl>
                                          </p:spTgt>
                                        </p:tgtEl>
                                        <p:attrNameLst>
                                          <p:attrName>style.visibility</p:attrName>
                                        </p:attrNameLst>
                                      </p:cBhvr>
                                      <p:to>
                                        <p:strVal val="visible"/>
                                      </p:to>
                                    </p:set>
                                    <p:animEffect transition="in" filter="fade">
                                      <p:cBhvr>
                                        <p:cTn id="11" dur="500"/>
                                        <p:tgtEl>
                                          <p:spTgt spid="131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19">
                                            <p:txEl>
                                              <p:pRg st="1" end="1"/>
                                            </p:txEl>
                                          </p:spTgt>
                                        </p:tgtEl>
                                        <p:attrNameLst>
                                          <p:attrName>style.visibility</p:attrName>
                                        </p:attrNameLst>
                                      </p:cBhvr>
                                      <p:to>
                                        <p:strVal val="visible"/>
                                      </p:to>
                                    </p:set>
                                    <p:animEffect transition="in" filter="fade">
                                      <p:cBhvr>
                                        <p:cTn id="15" dur="500"/>
                                        <p:tgtEl>
                                          <p:spTgt spid="1319">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19">
                                            <p:txEl>
                                              <p:pRg st="2" end="2"/>
                                            </p:txEl>
                                          </p:spTgt>
                                        </p:tgtEl>
                                        <p:attrNameLst>
                                          <p:attrName>style.visibility</p:attrName>
                                        </p:attrNameLst>
                                      </p:cBhvr>
                                      <p:to>
                                        <p:strVal val="visible"/>
                                      </p:to>
                                    </p:set>
                                    <p:animEffect transition="in" filter="fade">
                                      <p:cBhvr>
                                        <p:cTn id="19" dur="500"/>
                                        <p:tgtEl>
                                          <p:spTgt spid="1319">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19">
                                            <p:txEl>
                                              <p:pRg st="3" end="3"/>
                                            </p:txEl>
                                          </p:spTgt>
                                        </p:tgtEl>
                                        <p:attrNameLst>
                                          <p:attrName>style.visibility</p:attrName>
                                        </p:attrNameLst>
                                      </p:cBhvr>
                                      <p:to>
                                        <p:strVal val="visible"/>
                                      </p:to>
                                    </p:set>
                                    <p:animEffect transition="in" filter="fade">
                                      <p:cBhvr>
                                        <p:cTn id="23" dur="500"/>
                                        <p:tgtEl>
                                          <p:spTgt spid="1319">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19">
                                            <p:txEl>
                                              <p:pRg st="4" end="4"/>
                                            </p:txEl>
                                          </p:spTgt>
                                        </p:tgtEl>
                                        <p:attrNameLst>
                                          <p:attrName>style.visibility</p:attrName>
                                        </p:attrNameLst>
                                      </p:cBhvr>
                                      <p:to>
                                        <p:strVal val="visible"/>
                                      </p:to>
                                    </p:set>
                                    <p:animEffect transition="in" filter="fade">
                                      <p:cBhvr>
                                        <p:cTn id="27" dur="500"/>
                                        <p:tgtEl>
                                          <p:spTgt spid="1319">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19">
                                            <p:txEl>
                                              <p:pRg st="5" end="5"/>
                                            </p:txEl>
                                          </p:spTgt>
                                        </p:tgtEl>
                                        <p:attrNameLst>
                                          <p:attrName>style.visibility</p:attrName>
                                        </p:attrNameLst>
                                      </p:cBhvr>
                                      <p:to>
                                        <p:strVal val="visible"/>
                                      </p:to>
                                    </p:set>
                                    <p:animEffect transition="in" filter="fade">
                                      <p:cBhvr>
                                        <p:cTn id="31" dur="500"/>
                                        <p:tgtEl>
                                          <p:spTgt spid="1319">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19">
                                            <p:txEl>
                                              <p:pRg st="6" end="6"/>
                                            </p:txEl>
                                          </p:spTgt>
                                        </p:tgtEl>
                                        <p:attrNameLst>
                                          <p:attrName>style.visibility</p:attrName>
                                        </p:attrNameLst>
                                      </p:cBhvr>
                                      <p:to>
                                        <p:strVal val="visible"/>
                                      </p:to>
                                    </p:set>
                                    <p:animEffect transition="in" filter="fade">
                                      <p:cBhvr>
                                        <p:cTn id="35" dur="500"/>
                                        <p:tgtEl>
                                          <p:spTgt spid="1319">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19">
                                            <p:txEl>
                                              <p:pRg st="7" end="7"/>
                                            </p:txEl>
                                          </p:spTgt>
                                        </p:tgtEl>
                                        <p:attrNameLst>
                                          <p:attrName>style.visibility</p:attrName>
                                        </p:attrNameLst>
                                      </p:cBhvr>
                                      <p:to>
                                        <p:strVal val="visible"/>
                                      </p:to>
                                    </p:set>
                                    <p:animEffect transition="in" filter="fade">
                                      <p:cBhvr>
                                        <p:cTn id="39" dur="500"/>
                                        <p:tgtEl>
                                          <p:spTgt spid="1319">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319">
                                            <p:txEl>
                                              <p:pRg st="8" end="8"/>
                                            </p:txEl>
                                          </p:spTgt>
                                        </p:tgtEl>
                                        <p:attrNameLst>
                                          <p:attrName>style.visibility</p:attrName>
                                        </p:attrNameLst>
                                      </p:cBhvr>
                                      <p:to>
                                        <p:strVal val="visible"/>
                                      </p:to>
                                    </p:set>
                                    <p:animEffect transition="in" filter="fade">
                                      <p:cBhvr>
                                        <p:cTn id="43" dur="500"/>
                                        <p:tgtEl>
                                          <p:spTgt spid="1319">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321"/>
                                        </p:tgtEl>
                                        <p:attrNameLst>
                                          <p:attrName>style.visibility</p:attrName>
                                        </p:attrNameLst>
                                      </p:cBhvr>
                                      <p:to>
                                        <p:strVal val="visible"/>
                                      </p:to>
                                    </p:set>
                                    <p:anim calcmode="lin" valueType="num">
                                      <p:cBhvr additive="base">
                                        <p:cTn id="47" dur="500"/>
                                        <p:tgtEl>
                                          <p:spTgt spid="1321"/>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329"/>
                                        </p:tgtEl>
                                        <p:attrNameLst>
                                          <p:attrName>style.visibility</p:attrName>
                                        </p:attrNameLst>
                                      </p:cBhvr>
                                      <p:to>
                                        <p:strVal val="visible"/>
                                      </p:to>
                                    </p:set>
                                    <p:animEffect transition="in" filter="fade">
                                      <p:cBhvr>
                                        <p:cTn id="51" dur="300"/>
                                        <p:tgtEl>
                                          <p:spTgt spid="1329"/>
                                        </p:tgtEl>
                                      </p:cBhvr>
                                    </p:animEffect>
                                  </p:childTnLst>
                                </p:cTn>
                              </p:par>
                            </p:childTnLst>
                          </p:cTn>
                        </p:par>
                        <p:par>
                          <p:cTn id="52" fill="hold">
                            <p:stCondLst>
                              <p:cond delay="5800"/>
                            </p:stCondLst>
                            <p:childTnLst>
                              <p:par>
                                <p:cTn id="53" presetID="10" presetClass="entr" presetSubtype="0" fill="hold" nodeType="afterEffect">
                                  <p:stCondLst>
                                    <p:cond delay="0"/>
                                  </p:stCondLst>
                                  <p:childTnLst>
                                    <p:set>
                                      <p:cBhvr>
                                        <p:cTn id="54" dur="1" fill="hold">
                                          <p:stCondLst>
                                            <p:cond delay="0"/>
                                          </p:stCondLst>
                                        </p:cTn>
                                        <p:tgtEl>
                                          <p:spTgt spid="1318"/>
                                        </p:tgtEl>
                                        <p:attrNameLst>
                                          <p:attrName>style.visibility</p:attrName>
                                        </p:attrNameLst>
                                      </p:cBhvr>
                                      <p:to>
                                        <p:strVal val="visible"/>
                                      </p:to>
                                    </p:set>
                                    <p:animEffect transition="in" filter="fade">
                                      <p:cBhvr>
                                        <p:cTn id="55" dur="500"/>
                                        <p:tgtEl>
                                          <p:spTgt spid="1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22_mockup_06">
    <p:spTree>
      <p:nvGrpSpPr>
        <p:cNvPr id="1" name="Shape 1330"/>
        <p:cNvGrpSpPr/>
        <p:nvPr/>
      </p:nvGrpSpPr>
      <p:grpSpPr>
        <a:xfrm>
          <a:off x="0" y="0"/>
          <a:ext cx="0" cy="0"/>
          <a:chOff x="0" y="0"/>
          <a:chExt cx="0" cy="0"/>
        </a:xfrm>
      </p:grpSpPr>
      <p:pic>
        <p:nvPicPr>
          <p:cNvPr id="1331" name="Shape 1331"/>
          <p:cNvPicPr preferRelativeResize="0"/>
          <p:nvPr/>
        </p:nvPicPr>
        <p:blipFill rotWithShape="1">
          <a:blip r:embed="rId2">
            <a:alphaModFix/>
          </a:blip>
          <a:srcRect/>
          <a:stretch/>
        </p:blipFill>
        <p:spPr>
          <a:xfrm>
            <a:off x="415638" y="5127683"/>
            <a:ext cx="8312727" cy="1107789"/>
          </a:xfrm>
          <a:prstGeom prst="rect">
            <a:avLst/>
          </a:prstGeom>
          <a:noFill/>
          <a:ln>
            <a:noFill/>
          </a:ln>
        </p:spPr>
      </p:pic>
      <p:grpSp>
        <p:nvGrpSpPr>
          <p:cNvPr id="1332" name="Shape 1332"/>
          <p:cNvGrpSpPr/>
          <p:nvPr/>
        </p:nvGrpSpPr>
        <p:grpSpPr>
          <a:xfrm>
            <a:off x="3885825" y="2562023"/>
            <a:ext cx="1338431" cy="3956390"/>
            <a:chOff x="5348287" y="496887"/>
            <a:chExt cx="3155950" cy="6635750"/>
          </a:xfrm>
        </p:grpSpPr>
        <p:grpSp>
          <p:nvGrpSpPr>
            <p:cNvPr id="1333" name="Shape 1333"/>
            <p:cNvGrpSpPr/>
            <p:nvPr/>
          </p:nvGrpSpPr>
          <p:grpSpPr>
            <a:xfrm>
              <a:off x="5394325" y="560387"/>
              <a:ext cx="3078163" cy="6540500"/>
              <a:chOff x="5394325" y="560387"/>
              <a:chExt cx="3078163" cy="6540500"/>
            </a:xfrm>
          </p:grpSpPr>
          <p:sp>
            <p:nvSpPr>
              <p:cNvPr id="1334" name="Shape 1334"/>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35" name="Shape 1335"/>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36" name="Shape 1336"/>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37" name="Shape 1337"/>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38" name="Shape 1338"/>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39" name="Shape 1339"/>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40" name="Shape 1340"/>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41" name="Shape 1341"/>
          <p:cNvSpPr>
            <a:spLocks noGrp="1"/>
          </p:cNvSpPr>
          <p:nvPr>
            <p:ph type="pic" idx="2"/>
          </p:nvPr>
        </p:nvSpPr>
        <p:spPr>
          <a:xfrm>
            <a:off x="3997956" y="3129616"/>
            <a:ext cx="1127105" cy="282354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342" name="Shape 1342"/>
          <p:cNvGrpSpPr/>
          <p:nvPr/>
        </p:nvGrpSpPr>
        <p:grpSpPr>
          <a:xfrm>
            <a:off x="5276492" y="2562023"/>
            <a:ext cx="1338431" cy="3956390"/>
            <a:chOff x="5348287" y="496887"/>
            <a:chExt cx="3155950" cy="6635750"/>
          </a:xfrm>
        </p:grpSpPr>
        <p:grpSp>
          <p:nvGrpSpPr>
            <p:cNvPr id="1343" name="Shape 1343"/>
            <p:cNvGrpSpPr/>
            <p:nvPr/>
          </p:nvGrpSpPr>
          <p:grpSpPr>
            <a:xfrm>
              <a:off x="5394325" y="560387"/>
              <a:ext cx="3078163" cy="6540500"/>
              <a:chOff x="5394325" y="560387"/>
              <a:chExt cx="3078163" cy="6540500"/>
            </a:xfrm>
          </p:grpSpPr>
          <p:sp>
            <p:nvSpPr>
              <p:cNvPr id="1344" name="Shape 1344"/>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45" name="Shape 1345"/>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46" name="Shape 1346"/>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47" name="Shape 1347"/>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48" name="Shape 1348"/>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49" name="Shape 1349"/>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50" name="Shape 1350"/>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accent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51" name="Shape 1351"/>
          <p:cNvSpPr>
            <a:spLocks noGrp="1"/>
          </p:cNvSpPr>
          <p:nvPr>
            <p:ph type="pic" idx="3"/>
          </p:nvPr>
        </p:nvSpPr>
        <p:spPr>
          <a:xfrm>
            <a:off x="5388623" y="3129616"/>
            <a:ext cx="1127105" cy="282354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352" name="Shape 1352"/>
          <p:cNvGrpSpPr/>
          <p:nvPr/>
        </p:nvGrpSpPr>
        <p:grpSpPr>
          <a:xfrm>
            <a:off x="6667161" y="2562333"/>
            <a:ext cx="1338431" cy="3956390"/>
            <a:chOff x="5348287" y="496887"/>
            <a:chExt cx="3155950" cy="6635750"/>
          </a:xfrm>
        </p:grpSpPr>
        <p:grpSp>
          <p:nvGrpSpPr>
            <p:cNvPr id="1353" name="Shape 1353"/>
            <p:cNvGrpSpPr/>
            <p:nvPr/>
          </p:nvGrpSpPr>
          <p:grpSpPr>
            <a:xfrm>
              <a:off x="5394325" y="560387"/>
              <a:ext cx="3078163" cy="6540500"/>
              <a:chOff x="5394325" y="560387"/>
              <a:chExt cx="3078163" cy="6540500"/>
            </a:xfrm>
          </p:grpSpPr>
          <p:sp>
            <p:nvSpPr>
              <p:cNvPr id="1354" name="Shape 1354"/>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55" name="Shape 1355"/>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56" name="Shape 1356"/>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57" name="Shape 1357"/>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58" name="Shape 1358"/>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59" name="Shape 1359"/>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60" name="Shape 1360"/>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accent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61" name="Shape 1361"/>
          <p:cNvSpPr>
            <a:spLocks noGrp="1"/>
          </p:cNvSpPr>
          <p:nvPr>
            <p:ph type="pic" idx="4"/>
          </p:nvPr>
        </p:nvSpPr>
        <p:spPr>
          <a:xfrm>
            <a:off x="6779292" y="3129926"/>
            <a:ext cx="1127105" cy="282354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362" name="Shape 1362"/>
          <p:cNvGrpSpPr/>
          <p:nvPr/>
        </p:nvGrpSpPr>
        <p:grpSpPr>
          <a:xfrm>
            <a:off x="2498818" y="2562023"/>
            <a:ext cx="1338431" cy="3956390"/>
            <a:chOff x="5348287" y="496887"/>
            <a:chExt cx="3155950" cy="6635750"/>
          </a:xfrm>
        </p:grpSpPr>
        <p:grpSp>
          <p:nvGrpSpPr>
            <p:cNvPr id="1363" name="Shape 1363"/>
            <p:cNvGrpSpPr/>
            <p:nvPr/>
          </p:nvGrpSpPr>
          <p:grpSpPr>
            <a:xfrm>
              <a:off x="5394325" y="560387"/>
              <a:ext cx="3078163" cy="6540500"/>
              <a:chOff x="5394325" y="560387"/>
              <a:chExt cx="3078163" cy="6540500"/>
            </a:xfrm>
          </p:grpSpPr>
          <p:sp>
            <p:nvSpPr>
              <p:cNvPr id="1364" name="Shape 1364"/>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65" name="Shape 1365"/>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66" name="Shape 1366"/>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67" name="Shape 1367"/>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68" name="Shape 1368"/>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69" name="Shape 1369"/>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70" name="Shape 1370"/>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accent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71" name="Shape 1371"/>
          <p:cNvSpPr>
            <a:spLocks noGrp="1"/>
          </p:cNvSpPr>
          <p:nvPr>
            <p:ph type="pic" idx="5"/>
          </p:nvPr>
        </p:nvSpPr>
        <p:spPr>
          <a:xfrm>
            <a:off x="2610950" y="3129616"/>
            <a:ext cx="1127105" cy="282354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372" name="Shape 1372"/>
          <p:cNvGrpSpPr/>
          <p:nvPr/>
        </p:nvGrpSpPr>
        <p:grpSpPr>
          <a:xfrm>
            <a:off x="1093959" y="2562023"/>
            <a:ext cx="1338431" cy="3956390"/>
            <a:chOff x="5348287" y="496887"/>
            <a:chExt cx="3155950" cy="6635750"/>
          </a:xfrm>
        </p:grpSpPr>
        <p:grpSp>
          <p:nvGrpSpPr>
            <p:cNvPr id="1373" name="Shape 1373"/>
            <p:cNvGrpSpPr/>
            <p:nvPr/>
          </p:nvGrpSpPr>
          <p:grpSpPr>
            <a:xfrm>
              <a:off x="5394325" y="560387"/>
              <a:ext cx="3078163" cy="6540500"/>
              <a:chOff x="5394325" y="560387"/>
              <a:chExt cx="3078163" cy="6540500"/>
            </a:xfrm>
          </p:grpSpPr>
          <p:sp>
            <p:nvSpPr>
              <p:cNvPr id="1374" name="Shape 1374"/>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75" name="Shape 1375"/>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76" name="Shape 1376"/>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77" name="Shape 1377"/>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78" name="Shape 1378"/>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79" name="Shape 1379"/>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80" name="Shape 1380"/>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81" name="Shape 1381"/>
          <p:cNvSpPr>
            <a:spLocks noGrp="1"/>
          </p:cNvSpPr>
          <p:nvPr>
            <p:ph type="pic" idx="6"/>
          </p:nvPr>
        </p:nvSpPr>
        <p:spPr>
          <a:xfrm>
            <a:off x="1206090" y="3129616"/>
            <a:ext cx="1127105" cy="282354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2" name="Shape 1382"/>
          <p:cNvSpPr txBox="1">
            <a:spLocks noGrp="1"/>
          </p:cNvSpPr>
          <p:nvPr>
            <p:ph type="subTitle" idx="1"/>
          </p:nvPr>
        </p:nvSpPr>
        <p:spPr>
          <a:xfrm>
            <a:off x="2266092" y="1260148"/>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383" name="Shape 1383"/>
          <p:cNvSpPr txBox="1">
            <a:spLocks noGrp="1"/>
          </p:cNvSpPr>
          <p:nvPr>
            <p:ph type="ctrTitle"/>
          </p:nvPr>
        </p:nvSpPr>
        <p:spPr>
          <a:xfrm>
            <a:off x="2264985" y="647425"/>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3"/>
                                        </p:tgtEl>
                                        <p:attrNameLst>
                                          <p:attrName>style.visibility</p:attrName>
                                        </p:attrNameLst>
                                      </p:cBhvr>
                                      <p:to>
                                        <p:strVal val="visible"/>
                                      </p:to>
                                    </p:set>
                                    <p:animEffect transition="in" filter="fade">
                                      <p:cBhvr>
                                        <p:cTn id="7" dur="500"/>
                                        <p:tgtEl>
                                          <p:spTgt spid="13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82">
                                            <p:txEl>
                                              <p:pRg st="0" end="0"/>
                                            </p:txEl>
                                          </p:spTgt>
                                        </p:tgtEl>
                                        <p:attrNameLst>
                                          <p:attrName>style.visibility</p:attrName>
                                        </p:attrNameLst>
                                      </p:cBhvr>
                                      <p:to>
                                        <p:strVal val="visible"/>
                                      </p:to>
                                    </p:set>
                                    <p:animEffect transition="in" filter="fade">
                                      <p:cBhvr>
                                        <p:cTn id="11" dur="500"/>
                                        <p:tgtEl>
                                          <p:spTgt spid="138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82">
                                            <p:txEl>
                                              <p:pRg st="1" end="1"/>
                                            </p:txEl>
                                          </p:spTgt>
                                        </p:tgtEl>
                                        <p:attrNameLst>
                                          <p:attrName>style.visibility</p:attrName>
                                        </p:attrNameLst>
                                      </p:cBhvr>
                                      <p:to>
                                        <p:strVal val="visible"/>
                                      </p:to>
                                    </p:set>
                                    <p:animEffect transition="in" filter="fade">
                                      <p:cBhvr>
                                        <p:cTn id="15" dur="500"/>
                                        <p:tgtEl>
                                          <p:spTgt spid="1382">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82">
                                            <p:txEl>
                                              <p:pRg st="2" end="2"/>
                                            </p:txEl>
                                          </p:spTgt>
                                        </p:tgtEl>
                                        <p:attrNameLst>
                                          <p:attrName>style.visibility</p:attrName>
                                        </p:attrNameLst>
                                      </p:cBhvr>
                                      <p:to>
                                        <p:strVal val="visible"/>
                                      </p:to>
                                    </p:set>
                                    <p:animEffect transition="in" filter="fade">
                                      <p:cBhvr>
                                        <p:cTn id="19" dur="500"/>
                                        <p:tgtEl>
                                          <p:spTgt spid="1382">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82">
                                            <p:txEl>
                                              <p:pRg st="3" end="3"/>
                                            </p:txEl>
                                          </p:spTgt>
                                        </p:tgtEl>
                                        <p:attrNameLst>
                                          <p:attrName>style.visibility</p:attrName>
                                        </p:attrNameLst>
                                      </p:cBhvr>
                                      <p:to>
                                        <p:strVal val="visible"/>
                                      </p:to>
                                    </p:set>
                                    <p:animEffect transition="in" filter="fade">
                                      <p:cBhvr>
                                        <p:cTn id="23" dur="500"/>
                                        <p:tgtEl>
                                          <p:spTgt spid="1382">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82">
                                            <p:txEl>
                                              <p:pRg st="4" end="4"/>
                                            </p:txEl>
                                          </p:spTgt>
                                        </p:tgtEl>
                                        <p:attrNameLst>
                                          <p:attrName>style.visibility</p:attrName>
                                        </p:attrNameLst>
                                      </p:cBhvr>
                                      <p:to>
                                        <p:strVal val="visible"/>
                                      </p:to>
                                    </p:set>
                                    <p:animEffect transition="in" filter="fade">
                                      <p:cBhvr>
                                        <p:cTn id="27" dur="500"/>
                                        <p:tgtEl>
                                          <p:spTgt spid="1382">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82">
                                            <p:txEl>
                                              <p:pRg st="5" end="5"/>
                                            </p:txEl>
                                          </p:spTgt>
                                        </p:tgtEl>
                                        <p:attrNameLst>
                                          <p:attrName>style.visibility</p:attrName>
                                        </p:attrNameLst>
                                      </p:cBhvr>
                                      <p:to>
                                        <p:strVal val="visible"/>
                                      </p:to>
                                    </p:set>
                                    <p:animEffect transition="in" filter="fade">
                                      <p:cBhvr>
                                        <p:cTn id="31" dur="500"/>
                                        <p:tgtEl>
                                          <p:spTgt spid="1382">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82">
                                            <p:txEl>
                                              <p:pRg st="6" end="6"/>
                                            </p:txEl>
                                          </p:spTgt>
                                        </p:tgtEl>
                                        <p:attrNameLst>
                                          <p:attrName>style.visibility</p:attrName>
                                        </p:attrNameLst>
                                      </p:cBhvr>
                                      <p:to>
                                        <p:strVal val="visible"/>
                                      </p:to>
                                    </p:set>
                                    <p:animEffect transition="in" filter="fade">
                                      <p:cBhvr>
                                        <p:cTn id="35" dur="500"/>
                                        <p:tgtEl>
                                          <p:spTgt spid="1382">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82">
                                            <p:txEl>
                                              <p:pRg st="7" end="7"/>
                                            </p:txEl>
                                          </p:spTgt>
                                        </p:tgtEl>
                                        <p:attrNameLst>
                                          <p:attrName>style.visibility</p:attrName>
                                        </p:attrNameLst>
                                      </p:cBhvr>
                                      <p:to>
                                        <p:strVal val="visible"/>
                                      </p:to>
                                    </p:set>
                                    <p:animEffect transition="in" filter="fade">
                                      <p:cBhvr>
                                        <p:cTn id="39" dur="500"/>
                                        <p:tgtEl>
                                          <p:spTgt spid="1382">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382">
                                            <p:txEl>
                                              <p:pRg st="8" end="8"/>
                                            </p:txEl>
                                          </p:spTgt>
                                        </p:tgtEl>
                                        <p:attrNameLst>
                                          <p:attrName>style.visibility</p:attrName>
                                        </p:attrNameLst>
                                      </p:cBhvr>
                                      <p:to>
                                        <p:strVal val="visible"/>
                                      </p:to>
                                    </p:set>
                                    <p:animEffect transition="in" filter="fade">
                                      <p:cBhvr>
                                        <p:cTn id="43" dur="500"/>
                                        <p:tgtEl>
                                          <p:spTgt spid="1382">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372"/>
                                        </p:tgtEl>
                                        <p:attrNameLst>
                                          <p:attrName>style.visibility</p:attrName>
                                        </p:attrNameLst>
                                      </p:cBhvr>
                                      <p:to>
                                        <p:strVal val="visible"/>
                                      </p:to>
                                    </p:set>
                                    <p:anim calcmode="lin" valueType="num">
                                      <p:cBhvr additive="base">
                                        <p:cTn id="47" dur="500"/>
                                        <p:tgtEl>
                                          <p:spTgt spid="1372"/>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381"/>
                                        </p:tgtEl>
                                        <p:attrNameLst>
                                          <p:attrName>style.visibility</p:attrName>
                                        </p:attrNameLst>
                                      </p:cBhvr>
                                      <p:to>
                                        <p:strVal val="visible"/>
                                      </p:to>
                                    </p:set>
                                    <p:animEffect transition="in" filter="fade">
                                      <p:cBhvr>
                                        <p:cTn id="51" dur="500"/>
                                        <p:tgtEl>
                                          <p:spTgt spid="1381"/>
                                        </p:tgtEl>
                                      </p:cBhvr>
                                    </p:animEffect>
                                  </p:childTnLst>
                                </p:cTn>
                              </p:par>
                            </p:childTnLst>
                          </p:cTn>
                        </p:par>
                        <p:par>
                          <p:cTn id="52" fill="hold">
                            <p:stCondLst>
                              <p:cond delay="6000"/>
                            </p:stCondLst>
                            <p:childTnLst>
                              <p:par>
                                <p:cTn id="53" presetID="2" presetClass="entr" presetSubtype="4" fill="hold" nodeType="afterEffect">
                                  <p:stCondLst>
                                    <p:cond delay="0"/>
                                  </p:stCondLst>
                                  <p:childTnLst>
                                    <p:set>
                                      <p:cBhvr>
                                        <p:cTn id="54" dur="1" fill="hold">
                                          <p:stCondLst>
                                            <p:cond delay="0"/>
                                          </p:stCondLst>
                                        </p:cTn>
                                        <p:tgtEl>
                                          <p:spTgt spid="1362"/>
                                        </p:tgtEl>
                                        <p:attrNameLst>
                                          <p:attrName>style.visibility</p:attrName>
                                        </p:attrNameLst>
                                      </p:cBhvr>
                                      <p:to>
                                        <p:strVal val="visible"/>
                                      </p:to>
                                    </p:set>
                                    <p:anim calcmode="lin" valueType="num">
                                      <p:cBhvr additive="base">
                                        <p:cTn id="55" dur="500"/>
                                        <p:tgtEl>
                                          <p:spTgt spid="1362"/>
                                        </p:tgtEl>
                                        <p:attrNameLst>
                                          <p:attrName>ppt_y</p:attrName>
                                        </p:attrNameLst>
                                      </p:cBhvr>
                                      <p:tavLst>
                                        <p:tav tm="0">
                                          <p:val>
                                            <p:strVal val="#ppt_y+1"/>
                                          </p:val>
                                        </p:tav>
                                        <p:tav tm="100000">
                                          <p:val>
                                            <p:strVal val="#ppt_y"/>
                                          </p:val>
                                        </p:tav>
                                      </p:tavLst>
                                    </p:anim>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371"/>
                                        </p:tgtEl>
                                        <p:attrNameLst>
                                          <p:attrName>style.visibility</p:attrName>
                                        </p:attrNameLst>
                                      </p:cBhvr>
                                      <p:to>
                                        <p:strVal val="visible"/>
                                      </p:to>
                                    </p:set>
                                    <p:animEffect transition="in" filter="fade">
                                      <p:cBhvr>
                                        <p:cTn id="59" dur="500"/>
                                        <p:tgtEl>
                                          <p:spTgt spid="1371"/>
                                        </p:tgtEl>
                                      </p:cBhvr>
                                    </p:animEffect>
                                  </p:childTnLst>
                                </p:cTn>
                              </p:par>
                            </p:childTnLst>
                          </p:cTn>
                        </p:par>
                        <p:par>
                          <p:cTn id="60" fill="hold">
                            <p:stCondLst>
                              <p:cond delay="7000"/>
                            </p:stCondLst>
                            <p:childTnLst>
                              <p:par>
                                <p:cTn id="61" presetID="2" presetClass="entr" presetSubtype="4" fill="hold" nodeType="afterEffect">
                                  <p:stCondLst>
                                    <p:cond delay="0"/>
                                  </p:stCondLst>
                                  <p:childTnLst>
                                    <p:set>
                                      <p:cBhvr>
                                        <p:cTn id="62" dur="1" fill="hold">
                                          <p:stCondLst>
                                            <p:cond delay="0"/>
                                          </p:stCondLst>
                                        </p:cTn>
                                        <p:tgtEl>
                                          <p:spTgt spid="1332"/>
                                        </p:tgtEl>
                                        <p:attrNameLst>
                                          <p:attrName>style.visibility</p:attrName>
                                        </p:attrNameLst>
                                      </p:cBhvr>
                                      <p:to>
                                        <p:strVal val="visible"/>
                                      </p:to>
                                    </p:set>
                                    <p:anim calcmode="lin" valueType="num">
                                      <p:cBhvr additive="base">
                                        <p:cTn id="63" dur="500"/>
                                        <p:tgtEl>
                                          <p:spTgt spid="1332"/>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341"/>
                                        </p:tgtEl>
                                        <p:attrNameLst>
                                          <p:attrName>style.visibility</p:attrName>
                                        </p:attrNameLst>
                                      </p:cBhvr>
                                      <p:to>
                                        <p:strVal val="visible"/>
                                      </p:to>
                                    </p:set>
                                    <p:animEffect transition="in" filter="fade">
                                      <p:cBhvr>
                                        <p:cTn id="67" dur="500"/>
                                        <p:tgtEl>
                                          <p:spTgt spid="1341"/>
                                        </p:tgtEl>
                                      </p:cBhvr>
                                    </p:animEffect>
                                  </p:childTnLst>
                                </p:cTn>
                              </p:par>
                            </p:childTnLst>
                          </p:cTn>
                        </p:par>
                        <p:par>
                          <p:cTn id="68" fill="hold">
                            <p:stCondLst>
                              <p:cond delay="8000"/>
                            </p:stCondLst>
                            <p:childTnLst>
                              <p:par>
                                <p:cTn id="69" presetID="2" presetClass="entr" presetSubtype="4" fill="hold" nodeType="afterEffect">
                                  <p:stCondLst>
                                    <p:cond delay="0"/>
                                  </p:stCondLst>
                                  <p:childTnLst>
                                    <p:set>
                                      <p:cBhvr>
                                        <p:cTn id="70" dur="1" fill="hold">
                                          <p:stCondLst>
                                            <p:cond delay="0"/>
                                          </p:stCondLst>
                                        </p:cTn>
                                        <p:tgtEl>
                                          <p:spTgt spid="1342"/>
                                        </p:tgtEl>
                                        <p:attrNameLst>
                                          <p:attrName>style.visibility</p:attrName>
                                        </p:attrNameLst>
                                      </p:cBhvr>
                                      <p:to>
                                        <p:strVal val="visible"/>
                                      </p:to>
                                    </p:set>
                                    <p:anim calcmode="lin" valueType="num">
                                      <p:cBhvr additive="base">
                                        <p:cTn id="71" dur="500"/>
                                        <p:tgtEl>
                                          <p:spTgt spid="1342"/>
                                        </p:tgtEl>
                                        <p:attrNameLst>
                                          <p:attrName>ppt_y</p:attrName>
                                        </p:attrNameLst>
                                      </p:cBhvr>
                                      <p:tavLst>
                                        <p:tav tm="0">
                                          <p:val>
                                            <p:strVal val="#ppt_y+1"/>
                                          </p:val>
                                        </p:tav>
                                        <p:tav tm="100000">
                                          <p:val>
                                            <p:strVal val="#ppt_y"/>
                                          </p:val>
                                        </p:tav>
                                      </p:tavLst>
                                    </p:anim>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351"/>
                                        </p:tgtEl>
                                        <p:attrNameLst>
                                          <p:attrName>style.visibility</p:attrName>
                                        </p:attrNameLst>
                                      </p:cBhvr>
                                      <p:to>
                                        <p:strVal val="visible"/>
                                      </p:to>
                                    </p:set>
                                    <p:animEffect transition="in" filter="fade">
                                      <p:cBhvr>
                                        <p:cTn id="75" dur="500"/>
                                        <p:tgtEl>
                                          <p:spTgt spid="1351"/>
                                        </p:tgtEl>
                                      </p:cBhvr>
                                    </p:animEffect>
                                  </p:childTnLst>
                                </p:cTn>
                              </p:par>
                            </p:childTnLst>
                          </p:cTn>
                        </p:par>
                        <p:par>
                          <p:cTn id="76" fill="hold">
                            <p:stCondLst>
                              <p:cond delay="9000"/>
                            </p:stCondLst>
                            <p:childTnLst>
                              <p:par>
                                <p:cTn id="77" presetID="2" presetClass="entr" presetSubtype="4" fill="hold" nodeType="afterEffect">
                                  <p:stCondLst>
                                    <p:cond delay="0"/>
                                  </p:stCondLst>
                                  <p:childTnLst>
                                    <p:set>
                                      <p:cBhvr>
                                        <p:cTn id="78" dur="1" fill="hold">
                                          <p:stCondLst>
                                            <p:cond delay="0"/>
                                          </p:stCondLst>
                                        </p:cTn>
                                        <p:tgtEl>
                                          <p:spTgt spid="1352"/>
                                        </p:tgtEl>
                                        <p:attrNameLst>
                                          <p:attrName>style.visibility</p:attrName>
                                        </p:attrNameLst>
                                      </p:cBhvr>
                                      <p:to>
                                        <p:strVal val="visible"/>
                                      </p:to>
                                    </p:set>
                                    <p:anim calcmode="lin" valueType="num">
                                      <p:cBhvr additive="base">
                                        <p:cTn id="79" dur="500"/>
                                        <p:tgtEl>
                                          <p:spTgt spid="1352"/>
                                        </p:tgtEl>
                                        <p:attrNameLst>
                                          <p:attrName>ppt_y</p:attrName>
                                        </p:attrNameLst>
                                      </p:cBhvr>
                                      <p:tavLst>
                                        <p:tav tm="0">
                                          <p:val>
                                            <p:strVal val="#ppt_y+1"/>
                                          </p:val>
                                        </p:tav>
                                        <p:tav tm="100000">
                                          <p:val>
                                            <p:strVal val="#ppt_y"/>
                                          </p:val>
                                        </p:tav>
                                      </p:tavLst>
                                    </p:anim>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361"/>
                                        </p:tgtEl>
                                        <p:attrNameLst>
                                          <p:attrName>style.visibility</p:attrName>
                                        </p:attrNameLst>
                                      </p:cBhvr>
                                      <p:to>
                                        <p:strVal val="visible"/>
                                      </p:to>
                                    </p:set>
                                    <p:animEffect transition="in" filter="fade">
                                      <p:cBhvr>
                                        <p:cTn id="83" dur="500"/>
                                        <p:tgtEl>
                                          <p:spTgt spid="1361"/>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331"/>
                                        </p:tgtEl>
                                        <p:attrNameLst>
                                          <p:attrName>style.visibility</p:attrName>
                                        </p:attrNameLst>
                                      </p:cBhvr>
                                      <p:to>
                                        <p:strVal val="visible"/>
                                      </p:to>
                                    </p:set>
                                    <p:animEffect transition="in" filter="fade">
                                      <p:cBhvr>
                                        <p:cTn id="87" dur="500"/>
                                        <p:tgtEl>
                                          <p:spTgt spid="1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14_mockup_05">
    <p:spTree>
      <p:nvGrpSpPr>
        <p:cNvPr id="1" name="Shape 1384"/>
        <p:cNvGrpSpPr/>
        <p:nvPr/>
      </p:nvGrpSpPr>
      <p:grpSpPr>
        <a:xfrm>
          <a:off x="0" y="0"/>
          <a:ext cx="0" cy="0"/>
          <a:chOff x="0" y="0"/>
          <a:chExt cx="0" cy="0"/>
        </a:xfrm>
      </p:grpSpPr>
      <p:pic>
        <p:nvPicPr>
          <p:cNvPr id="1385" name="Shape 138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304968"/>
            <a:ext cx="6870022" cy="915527"/>
          </a:xfrm>
          <a:prstGeom prst="rect">
            <a:avLst/>
          </a:prstGeom>
          <a:noFill/>
          <a:ln>
            <a:noFill/>
          </a:ln>
        </p:spPr>
      </p:pic>
      <p:sp>
        <p:nvSpPr>
          <p:cNvPr id="1386" name="Shape 1386"/>
          <p:cNvSpPr txBox="1">
            <a:spLocks noGrp="1"/>
          </p:cNvSpPr>
          <p:nvPr>
            <p:ph type="subTitle" idx="1"/>
          </p:nvPr>
        </p:nvSpPr>
        <p:spPr>
          <a:xfrm>
            <a:off x="2266092" y="12497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387" name="Shape 1387"/>
          <p:cNvSpPr txBox="1">
            <a:spLocks noGrp="1"/>
          </p:cNvSpPr>
          <p:nvPr>
            <p:ph type="ctrTitle"/>
          </p:nvPr>
        </p:nvSpPr>
        <p:spPr>
          <a:xfrm>
            <a:off x="2264985" y="636984"/>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1388" name="Shape 1388"/>
          <p:cNvGrpSpPr/>
          <p:nvPr/>
        </p:nvGrpSpPr>
        <p:grpSpPr>
          <a:xfrm rot="5400000">
            <a:off x="2795377" y="3675387"/>
            <a:ext cx="2276799" cy="3405187"/>
            <a:chOff x="1665288" y="496887"/>
            <a:chExt cx="3155950" cy="6635750"/>
          </a:xfrm>
        </p:grpSpPr>
        <p:grpSp>
          <p:nvGrpSpPr>
            <p:cNvPr id="1389" name="Shape 1389"/>
            <p:cNvGrpSpPr/>
            <p:nvPr/>
          </p:nvGrpSpPr>
          <p:grpSpPr>
            <a:xfrm>
              <a:off x="1711325" y="560387"/>
              <a:ext cx="3078163" cy="6540500"/>
              <a:chOff x="1711325" y="560387"/>
              <a:chExt cx="3078163" cy="6540500"/>
            </a:xfrm>
          </p:grpSpPr>
          <p:sp>
            <p:nvSpPr>
              <p:cNvPr id="1390" name="Shape 1390"/>
              <p:cNvSpPr/>
              <p:nvPr/>
            </p:nvSpPr>
            <p:spPr>
              <a:xfrm>
                <a:off x="1711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91" name="Shape 1391"/>
              <p:cNvSpPr/>
              <p:nvPr/>
            </p:nvSpPr>
            <p:spPr>
              <a:xfrm>
                <a:off x="2963863" y="6361112"/>
                <a:ext cx="574674" cy="574674"/>
              </a:xfrm>
              <a:custGeom>
                <a:avLst/>
                <a:gdLst/>
                <a:ahLst/>
                <a:cxnLst/>
                <a:rect l="0" t="0" r="0" b="0"/>
                <a:pathLst>
                  <a:path w="120000" h="120000" extrusionOk="0">
                    <a:moveTo>
                      <a:pt x="119924" y="59135"/>
                    </a:moveTo>
                    <a:lnTo>
                      <a:pt x="119924" y="59135"/>
                    </a:lnTo>
                    <a:cubicBezTo>
                      <a:pt x="119924" y="93625"/>
                      <a:pt x="93625" y="119924"/>
                      <a:pt x="60788" y="119924"/>
                    </a:cubicBezTo>
                    <a:cubicBezTo>
                      <a:pt x="27952" y="119924"/>
                      <a:pt x="0" y="93625"/>
                      <a:pt x="0" y="59135"/>
                    </a:cubicBezTo>
                    <a:cubicBezTo>
                      <a:pt x="0" y="26299"/>
                      <a:pt x="27952" y="0"/>
                      <a:pt x="60788" y="0"/>
                    </a:cubicBezTo>
                    <a:cubicBezTo>
                      <a:pt x="93625" y="0"/>
                      <a:pt x="119924" y="26299"/>
                      <a:pt x="119924" y="59135"/>
                    </a:cubicBezTo>
                  </a:path>
                </a:pathLst>
              </a:custGeom>
              <a:solidFill>
                <a:srgbClr val="E2E2E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92" name="Shape 1392"/>
              <p:cNvSpPr/>
              <p:nvPr/>
            </p:nvSpPr>
            <p:spPr>
              <a:xfrm>
                <a:off x="3144838" y="6534150"/>
                <a:ext cx="220662" cy="228600"/>
              </a:xfrm>
              <a:custGeom>
                <a:avLst/>
                <a:gdLst/>
                <a:ahLst/>
                <a:cxnLst/>
                <a:rect l="0" t="0" r="0" b="0"/>
                <a:pathLst>
                  <a:path w="120000" h="120000" extrusionOk="0">
                    <a:moveTo>
                      <a:pt x="94006" y="119811"/>
                    </a:moveTo>
                    <a:lnTo>
                      <a:pt x="94006" y="119811"/>
                    </a:lnTo>
                    <a:cubicBezTo>
                      <a:pt x="25602" y="119811"/>
                      <a:pt x="25602" y="119811"/>
                      <a:pt x="25602" y="119811"/>
                    </a:cubicBezTo>
                    <a:cubicBezTo>
                      <a:pt x="8599" y="119811"/>
                      <a:pt x="0" y="107338"/>
                      <a:pt x="0" y="95055"/>
                    </a:cubicBezTo>
                    <a:cubicBezTo>
                      <a:pt x="0" y="24755"/>
                      <a:pt x="0" y="24755"/>
                      <a:pt x="0" y="24755"/>
                    </a:cubicBezTo>
                    <a:cubicBezTo>
                      <a:pt x="0" y="8314"/>
                      <a:pt x="8599" y="0"/>
                      <a:pt x="25602" y="0"/>
                    </a:cubicBezTo>
                    <a:cubicBezTo>
                      <a:pt x="94006" y="0"/>
                      <a:pt x="94006" y="0"/>
                      <a:pt x="94006" y="0"/>
                    </a:cubicBezTo>
                    <a:cubicBezTo>
                      <a:pt x="106905" y="0"/>
                      <a:pt x="119804" y="8314"/>
                      <a:pt x="119804" y="24755"/>
                    </a:cubicBezTo>
                    <a:cubicBezTo>
                      <a:pt x="119804" y="95055"/>
                      <a:pt x="119804" y="95055"/>
                      <a:pt x="119804" y="95055"/>
                    </a:cubicBezTo>
                    <a:cubicBezTo>
                      <a:pt x="119804" y="107338"/>
                      <a:pt x="106905" y="119811"/>
                      <a:pt x="94006" y="119811"/>
                    </a:cubicBezTo>
                    <a:close/>
                    <a:moveTo>
                      <a:pt x="25602" y="8314"/>
                    </a:moveTo>
                    <a:lnTo>
                      <a:pt x="25602" y="8314"/>
                    </a:lnTo>
                    <a:cubicBezTo>
                      <a:pt x="17198" y="8314"/>
                      <a:pt x="8599" y="16629"/>
                      <a:pt x="8599" y="24755"/>
                    </a:cubicBezTo>
                    <a:cubicBezTo>
                      <a:pt x="8599" y="95055"/>
                      <a:pt x="8599" y="95055"/>
                      <a:pt x="8599" y="95055"/>
                    </a:cubicBezTo>
                    <a:cubicBezTo>
                      <a:pt x="8599" y="103370"/>
                      <a:pt x="17198" y="107338"/>
                      <a:pt x="25602" y="107338"/>
                    </a:cubicBezTo>
                    <a:cubicBezTo>
                      <a:pt x="94006" y="107338"/>
                      <a:pt x="94006" y="107338"/>
                      <a:pt x="94006" y="107338"/>
                    </a:cubicBezTo>
                    <a:cubicBezTo>
                      <a:pt x="102605" y="107338"/>
                      <a:pt x="106905" y="103370"/>
                      <a:pt x="106905" y="95055"/>
                    </a:cubicBezTo>
                    <a:cubicBezTo>
                      <a:pt x="106905" y="24755"/>
                      <a:pt x="106905" y="24755"/>
                      <a:pt x="106905" y="24755"/>
                    </a:cubicBezTo>
                    <a:cubicBezTo>
                      <a:pt x="106905" y="16629"/>
                      <a:pt x="102605" y="8314"/>
                      <a:pt x="94006" y="8314"/>
                    </a:cubicBezTo>
                    <a:cubicBezTo>
                      <a:pt x="25602" y="8314"/>
                      <a:pt x="25602" y="8314"/>
                      <a:pt x="25602" y="8314"/>
                    </a:cubicBezTo>
                    <a:close/>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93" name="Shape 1393"/>
              <p:cNvSpPr/>
              <p:nvPr/>
            </p:nvSpPr>
            <p:spPr>
              <a:xfrm>
                <a:off x="3009900"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017" y="0"/>
                      <a:pt x="119911" y="20000"/>
                      <a:pt x="119911" y="60000"/>
                    </a:cubicBezTo>
                    <a:cubicBezTo>
                      <a:pt x="119911" y="99090"/>
                      <a:pt x="116017"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94" name="Shape 1394"/>
              <p:cNvSpPr/>
              <p:nvPr/>
            </p:nvSpPr>
            <p:spPr>
              <a:xfrm>
                <a:off x="3206750" y="858837"/>
                <a:ext cx="87313" cy="87311"/>
              </a:xfrm>
              <a:custGeom>
                <a:avLst/>
                <a:gdLst/>
                <a:ahLst/>
                <a:cxnLst/>
                <a:rect l="0" t="0" r="0" b="0"/>
                <a:pathLst>
                  <a:path w="120000" h="120000" extrusionOk="0">
                    <a:moveTo>
                      <a:pt x="64958" y="0"/>
                    </a:moveTo>
                    <a:lnTo>
                      <a:pt x="64958" y="0"/>
                    </a:lnTo>
                    <a:cubicBezTo>
                      <a:pt x="32231" y="0"/>
                      <a:pt x="0" y="21818"/>
                      <a:pt x="0" y="54545"/>
                    </a:cubicBezTo>
                    <a:cubicBezTo>
                      <a:pt x="0" y="65454"/>
                      <a:pt x="0" y="65454"/>
                      <a:pt x="0" y="65454"/>
                    </a:cubicBezTo>
                    <a:cubicBezTo>
                      <a:pt x="0" y="98181"/>
                      <a:pt x="32231"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95" name="Shape 1395"/>
              <p:cNvSpPr/>
              <p:nvPr/>
            </p:nvSpPr>
            <p:spPr>
              <a:xfrm>
                <a:off x="1900238"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96" name="Shape 1396"/>
            <p:cNvSpPr/>
            <p:nvPr/>
          </p:nvSpPr>
          <p:spPr>
            <a:xfrm>
              <a:off x="1665288"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35" y="566"/>
                    <a:pt x="99635" y="566"/>
                    <a:pt x="99635" y="566"/>
                  </a:cubicBezTo>
                  <a:cubicBezTo>
                    <a:pt x="99635" y="279"/>
                    <a:pt x="99635" y="279"/>
                    <a:pt x="99635" y="279"/>
                  </a:cubicBezTo>
                  <a:cubicBezTo>
                    <a:pt x="99635" y="143"/>
                    <a:pt x="99635" y="0"/>
                    <a:pt x="99347" y="0"/>
                  </a:cubicBezTo>
                  <a:cubicBezTo>
                    <a:pt x="80789" y="0"/>
                    <a:pt x="80789" y="0"/>
                    <a:pt x="80789" y="0"/>
                  </a:cubicBezTo>
                  <a:cubicBezTo>
                    <a:pt x="80488" y="0"/>
                    <a:pt x="80187" y="143"/>
                    <a:pt x="80187" y="279"/>
                  </a:cubicBezTo>
                  <a:cubicBezTo>
                    <a:pt x="80187" y="566"/>
                    <a:pt x="80187" y="566"/>
                    <a:pt x="80187" y="566"/>
                  </a:cubicBezTo>
                  <a:cubicBezTo>
                    <a:pt x="17354" y="566"/>
                    <a:pt x="17354" y="566"/>
                    <a:pt x="17354" y="566"/>
                  </a:cubicBezTo>
                  <a:cubicBezTo>
                    <a:pt x="7773" y="566"/>
                    <a:pt x="588" y="3841"/>
                    <a:pt x="588" y="8542"/>
                  </a:cubicBezTo>
                  <a:cubicBezTo>
                    <a:pt x="588" y="16941"/>
                    <a:pt x="588" y="16941"/>
                    <a:pt x="588" y="16941"/>
                  </a:cubicBezTo>
                  <a:lnTo>
                    <a:pt x="588" y="16941"/>
                  </a:lnTo>
                  <a:cubicBezTo>
                    <a:pt x="301" y="16941"/>
                    <a:pt x="0" y="16941"/>
                    <a:pt x="0" y="17084"/>
                  </a:cubicBezTo>
                  <a:cubicBezTo>
                    <a:pt x="0" y="22064"/>
                    <a:pt x="0" y="22064"/>
                    <a:pt x="0" y="22064"/>
                  </a:cubicBezTo>
                  <a:cubicBezTo>
                    <a:pt x="0" y="22208"/>
                    <a:pt x="301" y="22344"/>
                    <a:pt x="588" y="22344"/>
                  </a:cubicBezTo>
                  <a:lnTo>
                    <a:pt x="588" y="22344"/>
                  </a:lnTo>
                  <a:cubicBezTo>
                    <a:pt x="588" y="24487"/>
                    <a:pt x="588" y="24487"/>
                    <a:pt x="588" y="24487"/>
                  </a:cubicBezTo>
                  <a:lnTo>
                    <a:pt x="588" y="24487"/>
                  </a:lnTo>
                  <a:cubicBezTo>
                    <a:pt x="301" y="24487"/>
                    <a:pt x="0" y="24623"/>
                    <a:pt x="0" y="24766"/>
                  </a:cubicBezTo>
                  <a:cubicBezTo>
                    <a:pt x="0" y="32169"/>
                    <a:pt x="0" y="32169"/>
                    <a:pt x="0" y="32169"/>
                  </a:cubicBezTo>
                  <a:cubicBezTo>
                    <a:pt x="0" y="32312"/>
                    <a:pt x="301" y="32312"/>
                    <a:pt x="588" y="32312"/>
                  </a:cubicBezTo>
                  <a:lnTo>
                    <a:pt x="588" y="32312"/>
                  </a:lnTo>
                  <a:cubicBezTo>
                    <a:pt x="588" y="34305"/>
                    <a:pt x="588" y="34305"/>
                    <a:pt x="588" y="34305"/>
                  </a:cubicBezTo>
                  <a:lnTo>
                    <a:pt x="588" y="34305"/>
                  </a:lnTo>
                  <a:cubicBezTo>
                    <a:pt x="301" y="34305"/>
                    <a:pt x="0" y="34448"/>
                    <a:pt x="0" y="34591"/>
                  </a:cubicBezTo>
                  <a:cubicBezTo>
                    <a:pt x="0" y="42137"/>
                    <a:pt x="0" y="42137"/>
                    <a:pt x="0" y="42137"/>
                  </a:cubicBezTo>
                  <a:cubicBezTo>
                    <a:pt x="0" y="42274"/>
                    <a:pt x="301" y="42274"/>
                    <a:pt x="588" y="42274"/>
                  </a:cubicBezTo>
                  <a:lnTo>
                    <a:pt x="588" y="42274"/>
                  </a:lnTo>
                  <a:cubicBezTo>
                    <a:pt x="588" y="112024"/>
                    <a:pt x="588" y="112024"/>
                    <a:pt x="588" y="112024"/>
                  </a:cubicBezTo>
                  <a:cubicBezTo>
                    <a:pt x="588" y="116432"/>
                    <a:pt x="8074"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rgbClr val="E2E2E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97" name="Shape 1397"/>
          <p:cNvSpPr>
            <a:spLocks noGrp="1"/>
          </p:cNvSpPr>
          <p:nvPr>
            <p:ph type="pic" idx="2"/>
          </p:nvPr>
        </p:nvSpPr>
        <p:spPr>
          <a:xfrm>
            <a:off x="2720911" y="4410574"/>
            <a:ext cx="2427623" cy="194627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398" name="Shape 1398"/>
          <p:cNvGrpSpPr/>
          <p:nvPr/>
        </p:nvGrpSpPr>
        <p:grpSpPr>
          <a:xfrm>
            <a:off x="5250371" y="1975587"/>
            <a:ext cx="1619501" cy="4787231"/>
            <a:chOff x="5348287" y="496887"/>
            <a:chExt cx="3155950" cy="6635750"/>
          </a:xfrm>
        </p:grpSpPr>
        <p:grpSp>
          <p:nvGrpSpPr>
            <p:cNvPr id="1399" name="Shape 1399"/>
            <p:cNvGrpSpPr/>
            <p:nvPr/>
          </p:nvGrpSpPr>
          <p:grpSpPr>
            <a:xfrm>
              <a:off x="5394325" y="560387"/>
              <a:ext cx="3078163" cy="6540500"/>
              <a:chOff x="5394325" y="560387"/>
              <a:chExt cx="3078163" cy="6540500"/>
            </a:xfrm>
          </p:grpSpPr>
          <p:sp>
            <p:nvSpPr>
              <p:cNvPr id="1400" name="Shape 1400"/>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01" name="Shape 1401"/>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02" name="Shape 1402"/>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03" name="Shape 1403"/>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04" name="Shape 1404"/>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05" name="Shape 1405"/>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406" name="Shape 1406"/>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rgbClr val="26292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407" name="Shape 1407"/>
          <p:cNvSpPr>
            <a:spLocks noGrp="1"/>
          </p:cNvSpPr>
          <p:nvPr>
            <p:ph type="pic" idx="3"/>
          </p:nvPr>
        </p:nvSpPr>
        <p:spPr>
          <a:xfrm>
            <a:off x="5378031" y="2651949"/>
            <a:ext cx="1363799" cy="341648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87"/>
                                        </p:tgtEl>
                                        <p:attrNameLst>
                                          <p:attrName>style.visibility</p:attrName>
                                        </p:attrNameLst>
                                      </p:cBhvr>
                                      <p:to>
                                        <p:strVal val="visible"/>
                                      </p:to>
                                    </p:set>
                                    <p:animEffect transition="in" filter="fade">
                                      <p:cBhvr>
                                        <p:cTn id="7" dur="500"/>
                                        <p:tgtEl>
                                          <p:spTgt spid="138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86">
                                            <p:txEl>
                                              <p:pRg st="0" end="0"/>
                                            </p:txEl>
                                          </p:spTgt>
                                        </p:tgtEl>
                                        <p:attrNameLst>
                                          <p:attrName>style.visibility</p:attrName>
                                        </p:attrNameLst>
                                      </p:cBhvr>
                                      <p:to>
                                        <p:strVal val="visible"/>
                                      </p:to>
                                    </p:set>
                                    <p:animEffect transition="in" filter="fade">
                                      <p:cBhvr>
                                        <p:cTn id="11" dur="500"/>
                                        <p:tgtEl>
                                          <p:spTgt spid="138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86">
                                            <p:txEl>
                                              <p:pRg st="1" end="1"/>
                                            </p:txEl>
                                          </p:spTgt>
                                        </p:tgtEl>
                                        <p:attrNameLst>
                                          <p:attrName>style.visibility</p:attrName>
                                        </p:attrNameLst>
                                      </p:cBhvr>
                                      <p:to>
                                        <p:strVal val="visible"/>
                                      </p:to>
                                    </p:set>
                                    <p:animEffect transition="in" filter="fade">
                                      <p:cBhvr>
                                        <p:cTn id="15" dur="500"/>
                                        <p:tgtEl>
                                          <p:spTgt spid="138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86">
                                            <p:txEl>
                                              <p:pRg st="2" end="2"/>
                                            </p:txEl>
                                          </p:spTgt>
                                        </p:tgtEl>
                                        <p:attrNameLst>
                                          <p:attrName>style.visibility</p:attrName>
                                        </p:attrNameLst>
                                      </p:cBhvr>
                                      <p:to>
                                        <p:strVal val="visible"/>
                                      </p:to>
                                    </p:set>
                                    <p:animEffect transition="in" filter="fade">
                                      <p:cBhvr>
                                        <p:cTn id="19" dur="500"/>
                                        <p:tgtEl>
                                          <p:spTgt spid="1386">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86">
                                            <p:txEl>
                                              <p:pRg st="3" end="3"/>
                                            </p:txEl>
                                          </p:spTgt>
                                        </p:tgtEl>
                                        <p:attrNameLst>
                                          <p:attrName>style.visibility</p:attrName>
                                        </p:attrNameLst>
                                      </p:cBhvr>
                                      <p:to>
                                        <p:strVal val="visible"/>
                                      </p:to>
                                    </p:set>
                                    <p:animEffect transition="in" filter="fade">
                                      <p:cBhvr>
                                        <p:cTn id="23" dur="500"/>
                                        <p:tgtEl>
                                          <p:spTgt spid="1386">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86">
                                            <p:txEl>
                                              <p:pRg st="4" end="4"/>
                                            </p:txEl>
                                          </p:spTgt>
                                        </p:tgtEl>
                                        <p:attrNameLst>
                                          <p:attrName>style.visibility</p:attrName>
                                        </p:attrNameLst>
                                      </p:cBhvr>
                                      <p:to>
                                        <p:strVal val="visible"/>
                                      </p:to>
                                    </p:set>
                                    <p:animEffect transition="in" filter="fade">
                                      <p:cBhvr>
                                        <p:cTn id="27" dur="500"/>
                                        <p:tgtEl>
                                          <p:spTgt spid="1386">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86">
                                            <p:txEl>
                                              <p:pRg st="5" end="5"/>
                                            </p:txEl>
                                          </p:spTgt>
                                        </p:tgtEl>
                                        <p:attrNameLst>
                                          <p:attrName>style.visibility</p:attrName>
                                        </p:attrNameLst>
                                      </p:cBhvr>
                                      <p:to>
                                        <p:strVal val="visible"/>
                                      </p:to>
                                    </p:set>
                                    <p:animEffect transition="in" filter="fade">
                                      <p:cBhvr>
                                        <p:cTn id="31" dur="500"/>
                                        <p:tgtEl>
                                          <p:spTgt spid="1386">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86">
                                            <p:txEl>
                                              <p:pRg st="6" end="6"/>
                                            </p:txEl>
                                          </p:spTgt>
                                        </p:tgtEl>
                                        <p:attrNameLst>
                                          <p:attrName>style.visibility</p:attrName>
                                        </p:attrNameLst>
                                      </p:cBhvr>
                                      <p:to>
                                        <p:strVal val="visible"/>
                                      </p:to>
                                    </p:set>
                                    <p:animEffect transition="in" filter="fade">
                                      <p:cBhvr>
                                        <p:cTn id="35" dur="500"/>
                                        <p:tgtEl>
                                          <p:spTgt spid="1386">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86">
                                            <p:txEl>
                                              <p:pRg st="7" end="7"/>
                                            </p:txEl>
                                          </p:spTgt>
                                        </p:tgtEl>
                                        <p:attrNameLst>
                                          <p:attrName>style.visibility</p:attrName>
                                        </p:attrNameLst>
                                      </p:cBhvr>
                                      <p:to>
                                        <p:strVal val="visible"/>
                                      </p:to>
                                    </p:set>
                                    <p:animEffect transition="in" filter="fade">
                                      <p:cBhvr>
                                        <p:cTn id="39" dur="500"/>
                                        <p:tgtEl>
                                          <p:spTgt spid="1386">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386">
                                            <p:txEl>
                                              <p:pRg st="8" end="8"/>
                                            </p:txEl>
                                          </p:spTgt>
                                        </p:tgtEl>
                                        <p:attrNameLst>
                                          <p:attrName>style.visibility</p:attrName>
                                        </p:attrNameLst>
                                      </p:cBhvr>
                                      <p:to>
                                        <p:strVal val="visible"/>
                                      </p:to>
                                    </p:set>
                                    <p:animEffect transition="in" filter="fade">
                                      <p:cBhvr>
                                        <p:cTn id="43" dur="500"/>
                                        <p:tgtEl>
                                          <p:spTgt spid="1386">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388"/>
                                        </p:tgtEl>
                                        <p:attrNameLst>
                                          <p:attrName>style.visibility</p:attrName>
                                        </p:attrNameLst>
                                      </p:cBhvr>
                                      <p:to>
                                        <p:strVal val="visible"/>
                                      </p:to>
                                    </p:set>
                                    <p:anim calcmode="lin" valueType="num">
                                      <p:cBhvr additive="base">
                                        <p:cTn id="47" dur="500"/>
                                        <p:tgtEl>
                                          <p:spTgt spid="1388"/>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397"/>
                                        </p:tgtEl>
                                        <p:attrNameLst>
                                          <p:attrName>style.visibility</p:attrName>
                                        </p:attrNameLst>
                                      </p:cBhvr>
                                      <p:to>
                                        <p:strVal val="visible"/>
                                      </p:to>
                                    </p:set>
                                    <p:animEffect transition="in" filter="fade">
                                      <p:cBhvr>
                                        <p:cTn id="51" dur="300"/>
                                        <p:tgtEl>
                                          <p:spTgt spid="1397"/>
                                        </p:tgtEl>
                                      </p:cBhvr>
                                    </p:animEffect>
                                  </p:childTnLst>
                                </p:cTn>
                              </p:par>
                            </p:childTnLst>
                          </p:cTn>
                        </p:par>
                        <p:par>
                          <p:cTn id="52" fill="hold">
                            <p:stCondLst>
                              <p:cond delay="5800"/>
                            </p:stCondLst>
                            <p:childTnLst>
                              <p:par>
                                <p:cTn id="53" presetID="2" presetClass="entr" presetSubtype="4" fill="hold" nodeType="afterEffect">
                                  <p:stCondLst>
                                    <p:cond delay="0"/>
                                  </p:stCondLst>
                                  <p:childTnLst>
                                    <p:set>
                                      <p:cBhvr>
                                        <p:cTn id="54" dur="1" fill="hold">
                                          <p:stCondLst>
                                            <p:cond delay="0"/>
                                          </p:stCondLst>
                                        </p:cTn>
                                        <p:tgtEl>
                                          <p:spTgt spid="1398"/>
                                        </p:tgtEl>
                                        <p:attrNameLst>
                                          <p:attrName>style.visibility</p:attrName>
                                        </p:attrNameLst>
                                      </p:cBhvr>
                                      <p:to>
                                        <p:strVal val="visible"/>
                                      </p:to>
                                    </p:set>
                                    <p:anim calcmode="lin" valueType="num">
                                      <p:cBhvr additive="base">
                                        <p:cTn id="55" dur="500"/>
                                        <p:tgtEl>
                                          <p:spTgt spid="1398"/>
                                        </p:tgtEl>
                                        <p:attrNameLst>
                                          <p:attrName>ppt_y</p:attrName>
                                        </p:attrNameLst>
                                      </p:cBhvr>
                                      <p:tavLst>
                                        <p:tav tm="0">
                                          <p:val>
                                            <p:strVal val="#ppt_y+1"/>
                                          </p:val>
                                        </p:tav>
                                        <p:tav tm="100000">
                                          <p:val>
                                            <p:strVal val="#ppt_y"/>
                                          </p:val>
                                        </p:tav>
                                      </p:tavLst>
                                    </p:anim>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1407"/>
                                        </p:tgtEl>
                                        <p:attrNameLst>
                                          <p:attrName>style.visibility</p:attrName>
                                        </p:attrNameLst>
                                      </p:cBhvr>
                                      <p:to>
                                        <p:strVal val="visible"/>
                                      </p:to>
                                    </p:set>
                                    <p:animEffect transition="in" filter="fade">
                                      <p:cBhvr>
                                        <p:cTn id="59" dur="300"/>
                                        <p:tgtEl>
                                          <p:spTgt spid="1407"/>
                                        </p:tgtEl>
                                      </p:cBhvr>
                                    </p:animEffect>
                                  </p:childTnLst>
                                </p:cTn>
                              </p:par>
                            </p:childTnLst>
                          </p:cTn>
                        </p:par>
                        <p:par>
                          <p:cTn id="60" fill="hold">
                            <p:stCondLst>
                              <p:cond delay="6600"/>
                            </p:stCondLst>
                            <p:childTnLst>
                              <p:par>
                                <p:cTn id="61" presetID="10" presetClass="entr" presetSubtype="0" fill="hold" nodeType="afterEffect">
                                  <p:stCondLst>
                                    <p:cond delay="0"/>
                                  </p:stCondLst>
                                  <p:childTnLst>
                                    <p:set>
                                      <p:cBhvr>
                                        <p:cTn id="62" dur="1" fill="hold">
                                          <p:stCondLst>
                                            <p:cond delay="0"/>
                                          </p:stCondLst>
                                        </p:cTn>
                                        <p:tgtEl>
                                          <p:spTgt spid="1385"/>
                                        </p:tgtEl>
                                        <p:attrNameLst>
                                          <p:attrName>style.visibility</p:attrName>
                                        </p:attrNameLst>
                                      </p:cBhvr>
                                      <p:to>
                                        <p:strVal val="visible"/>
                                      </p:to>
                                    </p:set>
                                    <p:animEffect transition="in" filter="fade">
                                      <p:cBhvr>
                                        <p:cTn id="63" dur="500"/>
                                        <p:tgtEl>
                                          <p:spTgt spid="1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40_mockup_06">
    <p:spTree>
      <p:nvGrpSpPr>
        <p:cNvPr id="1" name="Shape 1408"/>
        <p:cNvGrpSpPr/>
        <p:nvPr/>
      </p:nvGrpSpPr>
      <p:grpSpPr>
        <a:xfrm>
          <a:off x="0" y="0"/>
          <a:ext cx="0" cy="0"/>
          <a:chOff x="0" y="0"/>
          <a:chExt cx="0" cy="0"/>
        </a:xfrm>
      </p:grpSpPr>
      <p:pic>
        <p:nvPicPr>
          <p:cNvPr id="1409" name="Shape 140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223811"/>
            <a:ext cx="6870022" cy="915527"/>
          </a:xfrm>
          <a:prstGeom prst="rect">
            <a:avLst/>
          </a:prstGeom>
          <a:noFill/>
          <a:ln>
            <a:noFill/>
          </a:ln>
        </p:spPr>
      </p:pic>
      <p:grpSp>
        <p:nvGrpSpPr>
          <p:cNvPr id="1410" name="Shape 1410"/>
          <p:cNvGrpSpPr/>
          <p:nvPr/>
        </p:nvGrpSpPr>
        <p:grpSpPr>
          <a:xfrm>
            <a:off x="3079398" y="2379526"/>
            <a:ext cx="1487825" cy="4204185"/>
            <a:chOff x="4756180" y="1435219"/>
            <a:chExt cx="1800269" cy="3618460"/>
          </a:xfrm>
        </p:grpSpPr>
        <p:sp>
          <p:nvSpPr>
            <p:cNvPr id="1411" name="Shape 1411"/>
            <p:cNvSpPr/>
            <p:nvPr/>
          </p:nvSpPr>
          <p:spPr>
            <a:xfrm>
              <a:off x="4761557" y="1435219"/>
              <a:ext cx="1791307" cy="3618460"/>
            </a:xfrm>
            <a:custGeom>
              <a:avLst/>
              <a:gdLst/>
              <a:ahLst/>
              <a:cxnLst/>
              <a:rect l="0" t="0" r="0" b="0"/>
              <a:pathLst>
                <a:path w="120000" h="120000" extrusionOk="0">
                  <a:moveTo>
                    <a:pt x="0" y="5304"/>
                  </a:moveTo>
                  <a:lnTo>
                    <a:pt x="0" y="5304"/>
                  </a:lnTo>
                  <a:cubicBezTo>
                    <a:pt x="190" y="113267"/>
                    <a:pt x="190" y="113267"/>
                    <a:pt x="190" y="113267"/>
                  </a:cubicBezTo>
                  <a:cubicBezTo>
                    <a:pt x="190" y="115828"/>
                    <a:pt x="5746" y="117054"/>
                    <a:pt x="11492" y="117627"/>
                  </a:cubicBezTo>
                  <a:cubicBezTo>
                    <a:pt x="30051" y="119326"/>
                    <a:pt x="92427" y="119993"/>
                    <a:pt x="112701" y="117250"/>
                  </a:cubicBezTo>
                  <a:cubicBezTo>
                    <a:pt x="119986" y="116205"/>
                    <a:pt x="119591" y="112983"/>
                    <a:pt x="119591" y="112606"/>
                  </a:cubicBezTo>
                  <a:cubicBezTo>
                    <a:pt x="119591" y="112040"/>
                    <a:pt x="119591" y="5304"/>
                    <a:pt x="119591" y="5304"/>
                  </a:cubicBezTo>
                  <a:cubicBezTo>
                    <a:pt x="119591" y="5304"/>
                    <a:pt x="119986" y="2278"/>
                    <a:pt x="110604" y="1233"/>
                  </a:cubicBezTo>
                  <a:cubicBezTo>
                    <a:pt x="110604" y="1233"/>
                    <a:pt x="101413" y="572"/>
                    <a:pt x="83426" y="195"/>
                  </a:cubicBezTo>
                  <a:cubicBezTo>
                    <a:pt x="82664" y="195"/>
                    <a:pt x="82282" y="855"/>
                    <a:pt x="81139" y="761"/>
                  </a:cubicBezTo>
                  <a:cubicBezTo>
                    <a:pt x="79600" y="761"/>
                    <a:pt x="79409" y="101"/>
                    <a:pt x="78456" y="101"/>
                  </a:cubicBezTo>
                  <a:cubicBezTo>
                    <a:pt x="73486" y="0"/>
                    <a:pt x="68122" y="0"/>
                    <a:pt x="62008" y="0"/>
                  </a:cubicBezTo>
                  <a:cubicBezTo>
                    <a:pt x="30241" y="0"/>
                    <a:pt x="18368" y="478"/>
                    <a:pt x="6508" y="1711"/>
                  </a:cubicBezTo>
                  <a:cubicBezTo>
                    <a:pt x="3826" y="1900"/>
                    <a:pt x="0" y="3511"/>
                    <a:pt x="0" y="5304"/>
                  </a:cubicBezTo>
                </a:path>
              </a:pathLst>
            </a:cu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12" name="Shape 1412"/>
            <p:cNvSpPr/>
            <p:nvPr/>
          </p:nvSpPr>
          <p:spPr>
            <a:xfrm>
              <a:off x="4984687" y="1644010"/>
              <a:ext cx="343206" cy="345894"/>
            </a:xfrm>
            <a:custGeom>
              <a:avLst/>
              <a:gdLst/>
              <a:ahLst/>
              <a:cxnLst/>
              <a:rect l="0" t="0" r="0" b="0"/>
              <a:pathLst>
                <a:path w="120000" h="120000" extrusionOk="0">
                  <a:moveTo>
                    <a:pt x="119928" y="59470"/>
                  </a:moveTo>
                  <a:lnTo>
                    <a:pt x="119928" y="59470"/>
                  </a:lnTo>
                  <a:cubicBezTo>
                    <a:pt x="119928" y="93121"/>
                    <a:pt x="92985" y="119929"/>
                    <a:pt x="59928" y="119929"/>
                  </a:cubicBezTo>
                  <a:cubicBezTo>
                    <a:pt x="27014" y="119929"/>
                    <a:pt x="0" y="93121"/>
                    <a:pt x="0" y="59470"/>
                  </a:cubicBezTo>
                  <a:cubicBezTo>
                    <a:pt x="0" y="26737"/>
                    <a:pt x="27014" y="0"/>
                    <a:pt x="59928" y="0"/>
                  </a:cubicBezTo>
                  <a:cubicBezTo>
                    <a:pt x="92985" y="0"/>
                    <a:pt x="119928" y="26737"/>
                    <a:pt x="119928" y="5947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13" name="Shape 1413"/>
            <p:cNvSpPr/>
            <p:nvPr/>
          </p:nvSpPr>
          <p:spPr>
            <a:xfrm>
              <a:off x="5104764" y="1766776"/>
              <a:ext cx="103052" cy="100362"/>
            </a:xfrm>
            <a:custGeom>
              <a:avLst/>
              <a:gdLst/>
              <a:ahLst/>
              <a:cxnLst/>
              <a:rect l="0" t="0" r="0" b="0"/>
              <a:pathLst>
                <a:path w="120000" h="120000" extrusionOk="0">
                  <a:moveTo>
                    <a:pt x="0" y="58174"/>
                  </a:moveTo>
                  <a:lnTo>
                    <a:pt x="0" y="58174"/>
                  </a:lnTo>
                  <a:cubicBezTo>
                    <a:pt x="0" y="92251"/>
                    <a:pt x="26508" y="119756"/>
                    <a:pt x="59644" y="119756"/>
                  </a:cubicBezTo>
                  <a:cubicBezTo>
                    <a:pt x="93017" y="119756"/>
                    <a:pt x="119763" y="92251"/>
                    <a:pt x="119763" y="58174"/>
                  </a:cubicBezTo>
                  <a:cubicBezTo>
                    <a:pt x="119763" y="27261"/>
                    <a:pt x="93017" y="0"/>
                    <a:pt x="59644" y="0"/>
                  </a:cubicBezTo>
                  <a:cubicBezTo>
                    <a:pt x="26508" y="0"/>
                    <a:pt x="0" y="27261"/>
                    <a:pt x="0" y="58174"/>
                  </a:cubicBezTo>
                </a:path>
              </a:pathLst>
            </a:custGeom>
            <a:solidFill>
              <a:srgbClr val="51515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14" name="Shape 1414"/>
            <p:cNvSpPr/>
            <p:nvPr/>
          </p:nvSpPr>
          <p:spPr>
            <a:xfrm>
              <a:off x="5104764" y="1766776"/>
              <a:ext cx="103052" cy="100362"/>
            </a:xfrm>
            <a:custGeom>
              <a:avLst/>
              <a:gdLst/>
              <a:ahLst/>
              <a:cxnLst/>
              <a:rect l="0" t="0" r="0" b="0"/>
              <a:pathLst>
                <a:path w="120000" h="120000" extrusionOk="0">
                  <a:moveTo>
                    <a:pt x="0" y="58174"/>
                  </a:moveTo>
                  <a:lnTo>
                    <a:pt x="0" y="58174"/>
                  </a:lnTo>
                  <a:cubicBezTo>
                    <a:pt x="0" y="92251"/>
                    <a:pt x="26508" y="119756"/>
                    <a:pt x="59644" y="119756"/>
                  </a:cubicBezTo>
                  <a:cubicBezTo>
                    <a:pt x="93017" y="119756"/>
                    <a:pt x="119763" y="92251"/>
                    <a:pt x="119763" y="58174"/>
                  </a:cubicBezTo>
                  <a:cubicBezTo>
                    <a:pt x="119763" y="27261"/>
                    <a:pt x="93017" y="0"/>
                    <a:pt x="59644" y="0"/>
                  </a:cubicBezTo>
                  <a:cubicBezTo>
                    <a:pt x="26508" y="0"/>
                    <a:pt x="0" y="27261"/>
                    <a:pt x="0" y="58174"/>
                  </a:cubicBezTo>
                </a:path>
              </a:pathLst>
            </a:custGeom>
            <a:noFill/>
            <a:ln w="15100" cap="flat" cmpd="sng">
              <a:solidFill>
                <a:srgbClr val="1E1E1E"/>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15" name="Shape 1415"/>
            <p:cNvSpPr/>
            <p:nvPr/>
          </p:nvSpPr>
          <p:spPr>
            <a:xfrm>
              <a:off x="5104764" y="2032918"/>
              <a:ext cx="103052" cy="100362"/>
            </a:xfrm>
            <a:custGeom>
              <a:avLst/>
              <a:gdLst/>
              <a:ahLst/>
              <a:cxnLst/>
              <a:rect l="0" t="0" r="0" b="0"/>
              <a:pathLst>
                <a:path w="120000" h="120000" extrusionOk="0">
                  <a:moveTo>
                    <a:pt x="0" y="58292"/>
                  </a:moveTo>
                  <a:lnTo>
                    <a:pt x="0" y="58292"/>
                  </a:lnTo>
                  <a:cubicBezTo>
                    <a:pt x="0" y="92439"/>
                    <a:pt x="26508" y="119756"/>
                    <a:pt x="59644" y="119756"/>
                  </a:cubicBezTo>
                  <a:cubicBezTo>
                    <a:pt x="93017" y="119756"/>
                    <a:pt x="119763" y="92439"/>
                    <a:pt x="119763" y="58292"/>
                  </a:cubicBezTo>
                  <a:cubicBezTo>
                    <a:pt x="119763" y="27317"/>
                    <a:pt x="93017" y="0"/>
                    <a:pt x="59644" y="0"/>
                  </a:cubicBezTo>
                  <a:cubicBezTo>
                    <a:pt x="26508" y="0"/>
                    <a:pt x="0" y="27317"/>
                    <a:pt x="0" y="58292"/>
                  </a:cubicBezTo>
                </a:path>
              </a:pathLst>
            </a:custGeom>
            <a:solidFill>
              <a:srgbClr val="1A171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16" name="Shape 1416"/>
            <p:cNvSpPr/>
            <p:nvPr/>
          </p:nvSpPr>
          <p:spPr>
            <a:xfrm>
              <a:off x="5124478" y="1783802"/>
              <a:ext cx="62727" cy="65415"/>
            </a:xfrm>
            <a:custGeom>
              <a:avLst/>
              <a:gdLst/>
              <a:ahLst/>
              <a:cxnLst/>
              <a:rect l="0" t="0" r="0" b="0"/>
              <a:pathLst>
                <a:path w="120000" h="120000" extrusionOk="0">
                  <a:moveTo>
                    <a:pt x="119612" y="57407"/>
                  </a:moveTo>
                  <a:lnTo>
                    <a:pt x="119612" y="57407"/>
                  </a:lnTo>
                  <a:cubicBezTo>
                    <a:pt x="119612" y="93703"/>
                    <a:pt x="92516" y="119629"/>
                    <a:pt x="59612" y="119629"/>
                  </a:cubicBezTo>
                  <a:cubicBezTo>
                    <a:pt x="27096" y="119629"/>
                    <a:pt x="0" y="93703"/>
                    <a:pt x="0" y="57407"/>
                  </a:cubicBezTo>
                  <a:cubicBezTo>
                    <a:pt x="0" y="25925"/>
                    <a:pt x="27096" y="0"/>
                    <a:pt x="59612" y="0"/>
                  </a:cubicBezTo>
                  <a:cubicBezTo>
                    <a:pt x="92516" y="0"/>
                    <a:pt x="119612" y="25925"/>
                    <a:pt x="119612" y="57407"/>
                  </a:cubicBezTo>
                </a:path>
              </a:pathLst>
            </a:custGeom>
            <a:solidFill>
              <a:srgbClr val="0D0B0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17" name="Shape 1417"/>
            <p:cNvSpPr/>
            <p:nvPr/>
          </p:nvSpPr>
          <p:spPr>
            <a:xfrm>
              <a:off x="5124478" y="1783802"/>
              <a:ext cx="62727" cy="65415"/>
            </a:xfrm>
            <a:custGeom>
              <a:avLst/>
              <a:gdLst/>
              <a:ahLst/>
              <a:cxnLst/>
              <a:rect l="0" t="0" r="0" b="0"/>
              <a:pathLst>
                <a:path w="120000" h="120000" extrusionOk="0">
                  <a:moveTo>
                    <a:pt x="119612" y="57407"/>
                  </a:moveTo>
                  <a:lnTo>
                    <a:pt x="119612" y="57407"/>
                  </a:lnTo>
                  <a:cubicBezTo>
                    <a:pt x="119612" y="93703"/>
                    <a:pt x="92516" y="119629"/>
                    <a:pt x="59612" y="119629"/>
                  </a:cubicBezTo>
                  <a:cubicBezTo>
                    <a:pt x="27096" y="119629"/>
                    <a:pt x="0" y="93703"/>
                    <a:pt x="0" y="57407"/>
                  </a:cubicBezTo>
                  <a:cubicBezTo>
                    <a:pt x="0" y="25925"/>
                    <a:pt x="27096" y="0"/>
                    <a:pt x="59612" y="0"/>
                  </a:cubicBezTo>
                  <a:cubicBezTo>
                    <a:pt x="92516" y="0"/>
                    <a:pt x="119612" y="25925"/>
                    <a:pt x="119612" y="57407"/>
                  </a:cubicBezTo>
                </a:path>
              </a:pathLst>
            </a:custGeom>
            <a:noFill/>
            <a:ln w="9525" cap="flat" cmpd="sng">
              <a:solidFill>
                <a:srgbClr val="3C3C3C"/>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1418" name="Shape 1418"/>
            <p:cNvCxnSpPr/>
            <p:nvPr/>
          </p:nvCxnSpPr>
          <p:spPr>
            <a:xfrm>
              <a:off x="4756180" y="1881477"/>
              <a:ext cx="896" cy="223128"/>
            </a:xfrm>
            <a:prstGeom prst="straightConnector1">
              <a:avLst/>
            </a:prstGeom>
            <a:noFill/>
            <a:ln w="15100" cap="flat" cmpd="sng">
              <a:solidFill>
                <a:srgbClr val="36090A"/>
              </a:solidFill>
              <a:prstDash val="solid"/>
              <a:round/>
              <a:headEnd type="none" w="med" len="med"/>
              <a:tailEnd type="none" w="med" len="med"/>
            </a:ln>
          </p:spPr>
        </p:cxnSp>
        <p:cxnSp>
          <p:nvCxnSpPr>
            <p:cNvPr id="1419" name="Shape 1419"/>
            <p:cNvCxnSpPr/>
            <p:nvPr/>
          </p:nvCxnSpPr>
          <p:spPr>
            <a:xfrm>
              <a:off x="6555553" y="1867140"/>
              <a:ext cx="896" cy="799322"/>
            </a:xfrm>
            <a:prstGeom prst="straightConnector1">
              <a:avLst/>
            </a:prstGeom>
            <a:noFill/>
            <a:ln w="15100" cap="flat" cmpd="sng">
              <a:solidFill>
                <a:srgbClr val="36090A"/>
              </a:solidFill>
              <a:prstDash val="solid"/>
              <a:round/>
              <a:headEnd type="none" w="med" len="med"/>
              <a:tailEnd type="none" w="med" len="med"/>
            </a:ln>
          </p:spPr>
        </p:cxnSp>
      </p:grpSp>
      <p:grpSp>
        <p:nvGrpSpPr>
          <p:cNvPr id="1420" name="Shape 1420"/>
          <p:cNvGrpSpPr/>
          <p:nvPr/>
        </p:nvGrpSpPr>
        <p:grpSpPr>
          <a:xfrm>
            <a:off x="4031903" y="2162136"/>
            <a:ext cx="1635795" cy="4624605"/>
            <a:chOff x="2802394" y="1411405"/>
            <a:chExt cx="1799374" cy="3618460"/>
          </a:xfrm>
        </p:grpSpPr>
        <p:cxnSp>
          <p:nvCxnSpPr>
            <p:cNvPr id="1421" name="Shape 1421"/>
            <p:cNvCxnSpPr/>
            <p:nvPr/>
          </p:nvCxnSpPr>
          <p:spPr>
            <a:xfrm>
              <a:off x="2802394" y="1856768"/>
              <a:ext cx="896" cy="799322"/>
            </a:xfrm>
            <a:prstGeom prst="straightConnector1">
              <a:avLst/>
            </a:prstGeom>
            <a:noFill/>
            <a:ln w="15100" cap="flat" cmpd="sng">
              <a:solidFill>
                <a:srgbClr val="36090A"/>
              </a:solidFill>
              <a:prstDash val="solid"/>
              <a:round/>
              <a:headEnd type="none" w="med" len="med"/>
              <a:tailEnd type="none" w="med" len="med"/>
            </a:ln>
          </p:spPr>
        </p:cxnSp>
        <p:cxnSp>
          <p:nvCxnSpPr>
            <p:cNvPr id="1422" name="Shape 1422"/>
            <p:cNvCxnSpPr/>
            <p:nvPr/>
          </p:nvCxnSpPr>
          <p:spPr>
            <a:xfrm>
              <a:off x="4600873" y="1856768"/>
              <a:ext cx="896" cy="223128"/>
            </a:xfrm>
            <a:prstGeom prst="straightConnector1">
              <a:avLst/>
            </a:prstGeom>
            <a:noFill/>
            <a:ln w="15100" cap="flat" cmpd="sng">
              <a:solidFill>
                <a:srgbClr val="36090A"/>
              </a:solidFill>
              <a:prstDash val="solid"/>
              <a:round/>
              <a:headEnd type="none" w="med" len="med"/>
              <a:tailEnd type="none" w="med" len="med"/>
            </a:ln>
          </p:spPr>
        </p:cxnSp>
        <p:sp>
          <p:nvSpPr>
            <p:cNvPr id="1423" name="Shape 1423"/>
            <p:cNvSpPr/>
            <p:nvPr/>
          </p:nvSpPr>
          <p:spPr>
            <a:xfrm>
              <a:off x="2807772" y="1411405"/>
              <a:ext cx="1793101" cy="3618460"/>
            </a:xfrm>
            <a:custGeom>
              <a:avLst/>
              <a:gdLst/>
              <a:ahLst/>
              <a:cxnLst/>
              <a:rect l="0" t="0" r="0" b="0"/>
              <a:pathLst>
                <a:path w="120000" h="120000" extrusionOk="0">
                  <a:moveTo>
                    <a:pt x="0" y="5304"/>
                  </a:moveTo>
                  <a:lnTo>
                    <a:pt x="0" y="5304"/>
                  </a:lnTo>
                  <a:cubicBezTo>
                    <a:pt x="190" y="113267"/>
                    <a:pt x="190" y="113267"/>
                    <a:pt x="190" y="113267"/>
                  </a:cubicBezTo>
                  <a:cubicBezTo>
                    <a:pt x="380" y="115828"/>
                    <a:pt x="5737" y="117054"/>
                    <a:pt x="11651" y="117627"/>
                  </a:cubicBezTo>
                  <a:cubicBezTo>
                    <a:pt x="29993" y="119326"/>
                    <a:pt x="92290" y="119993"/>
                    <a:pt x="112535" y="117243"/>
                  </a:cubicBezTo>
                  <a:cubicBezTo>
                    <a:pt x="119986" y="116205"/>
                    <a:pt x="119619" y="112983"/>
                    <a:pt x="119619" y="112606"/>
                  </a:cubicBezTo>
                  <a:cubicBezTo>
                    <a:pt x="119619" y="112033"/>
                    <a:pt x="119619" y="5304"/>
                    <a:pt x="119619" y="5304"/>
                  </a:cubicBezTo>
                  <a:cubicBezTo>
                    <a:pt x="119619" y="5304"/>
                    <a:pt x="119986" y="2278"/>
                    <a:pt x="110441" y="1327"/>
                  </a:cubicBezTo>
                  <a:cubicBezTo>
                    <a:pt x="110441" y="1327"/>
                    <a:pt x="94398" y="0"/>
                    <a:pt x="62093" y="0"/>
                  </a:cubicBezTo>
                  <a:cubicBezTo>
                    <a:pt x="30387" y="0"/>
                    <a:pt x="18341" y="471"/>
                    <a:pt x="6498" y="1705"/>
                  </a:cubicBezTo>
                  <a:cubicBezTo>
                    <a:pt x="4010" y="1893"/>
                    <a:pt x="0" y="3504"/>
                    <a:pt x="0" y="5304"/>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24" name="Shape 1424"/>
            <p:cNvSpPr/>
            <p:nvPr/>
          </p:nvSpPr>
          <p:spPr>
            <a:xfrm>
              <a:off x="2807772" y="1411405"/>
              <a:ext cx="1793101" cy="3618460"/>
            </a:xfrm>
            <a:custGeom>
              <a:avLst/>
              <a:gdLst/>
              <a:ahLst/>
              <a:cxnLst/>
              <a:rect l="0" t="0" r="0" b="0"/>
              <a:pathLst>
                <a:path w="120000" h="120000" extrusionOk="0">
                  <a:moveTo>
                    <a:pt x="0" y="5304"/>
                  </a:moveTo>
                  <a:lnTo>
                    <a:pt x="0" y="5304"/>
                  </a:lnTo>
                  <a:cubicBezTo>
                    <a:pt x="190" y="113267"/>
                    <a:pt x="190" y="113267"/>
                    <a:pt x="190" y="113267"/>
                  </a:cubicBezTo>
                  <a:cubicBezTo>
                    <a:pt x="380" y="115828"/>
                    <a:pt x="5737" y="117054"/>
                    <a:pt x="11651" y="117627"/>
                  </a:cubicBezTo>
                  <a:cubicBezTo>
                    <a:pt x="29993" y="119326"/>
                    <a:pt x="92290" y="119993"/>
                    <a:pt x="112535" y="117243"/>
                  </a:cubicBezTo>
                  <a:cubicBezTo>
                    <a:pt x="119986" y="116205"/>
                    <a:pt x="119619" y="112983"/>
                    <a:pt x="119619" y="112606"/>
                  </a:cubicBezTo>
                  <a:cubicBezTo>
                    <a:pt x="119619" y="112033"/>
                    <a:pt x="119619" y="5304"/>
                    <a:pt x="119619" y="5304"/>
                  </a:cubicBezTo>
                  <a:cubicBezTo>
                    <a:pt x="119619" y="5304"/>
                    <a:pt x="119986" y="2278"/>
                    <a:pt x="110441" y="1327"/>
                  </a:cubicBezTo>
                  <a:cubicBezTo>
                    <a:pt x="110441" y="1327"/>
                    <a:pt x="94398" y="0"/>
                    <a:pt x="62093" y="0"/>
                  </a:cubicBezTo>
                  <a:cubicBezTo>
                    <a:pt x="30387" y="0"/>
                    <a:pt x="18341" y="471"/>
                    <a:pt x="6498" y="1705"/>
                  </a:cubicBezTo>
                  <a:cubicBezTo>
                    <a:pt x="4010" y="1893"/>
                    <a:pt x="0" y="3504"/>
                    <a:pt x="0" y="5304"/>
                  </a:cubicBezTo>
                </a:path>
              </a:pathLst>
            </a:custGeom>
            <a:noFill/>
            <a:ln w="2015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25" name="Shape 1425"/>
            <p:cNvSpPr/>
            <p:nvPr/>
          </p:nvSpPr>
          <p:spPr>
            <a:xfrm>
              <a:off x="3073017" y="1562848"/>
              <a:ext cx="43012" cy="43012"/>
            </a:xfrm>
            <a:custGeom>
              <a:avLst/>
              <a:gdLst/>
              <a:ahLst/>
              <a:cxnLst/>
              <a:rect l="0" t="0" r="0" b="0"/>
              <a:pathLst>
                <a:path w="120000" h="120000" extrusionOk="0">
                  <a:moveTo>
                    <a:pt x="119433" y="63396"/>
                  </a:moveTo>
                  <a:lnTo>
                    <a:pt x="119433" y="63396"/>
                  </a:lnTo>
                  <a:cubicBezTo>
                    <a:pt x="119433" y="95660"/>
                    <a:pt x="95660" y="119433"/>
                    <a:pt x="63396" y="119433"/>
                  </a:cubicBezTo>
                  <a:cubicBezTo>
                    <a:pt x="31698" y="119433"/>
                    <a:pt x="0" y="95660"/>
                    <a:pt x="0" y="63396"/>
                  </a:cubicBezTo>
                  <a:cubicBezTo>
                    <a:pt x="0" y="31698"/>
                    <a:pt x="31698" y="0"/>
                    <a:pt x="63396" y="0"/>
                  </a:cubicBezTo>
                  <a:cubicBezTo>
                    <a:pt x="95660" y="0"/>
                    <a:pt x="119433" y="31698"/>
                    <a:pt x="119433" y="63396"/>
                  </a:cubicBezTo>
                </a:path>
              </a:pathLst>
            </a:custGeom>
            <a:solidFill>
              <a:srgbClr val="51515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26" name="Shape 1426"/>
            <p:cNvSpPr/>
            <p:nvPr/>
          </p:nvSpPr>
          <p:spPr>
            <a:xfrm>
              <a:off x="3073017" y="1562848"/>
              <a:ext cx="43012" cy="45700"/>
            </a:xfrm>
            <a:custGeom>
              <a:avLst/>
              <a:gdLst/>
              <a:ahLst/>
              <a:cxnLst/>
              <a:rect l="0" t="0" r="0" b="0"/>
              <a:pathLst>
                <a:path w="120000" h="120000" extrusionOk="0">
                  <a:moveTo>
                    <a:pt x="63396" y="0"/>
                  </a:moveTo>
                  <a:lnTo>
                    <a:pt x="63396" y="0"/>
                  </a:lnTo>
                  <a:cubicBezTo>
                    <a:pt x="23773" y="0"/>
                    <a:pt x="0" y="22300"/>
                    <a:pt x="0" y="59469"/>
                  </a:cubicBezTo>
                  <a:cubicBezTo>
                    <a:pt x="0" y="89734"/>
                    <a:pt x="23773" y="112035"/>
                    <a:pt x="56037" y="119469"/>
                  </a:cubicBezTo>
                  <a:cubicBezTo>
                    <a:pt x="63396" y="119469"/>
                    <a:pt x="63396" y="119469"/>
                    <a:pt x="63396" y="119469"/>
                  </a:cubicBezTo>
                  <a:cubicBezTo>
                    <a:pt x="95660" y="112035"/>
                    <a:pt x="119433" y="89734"/>
                    <a:pt x="119433" y="59469"/>
                  </a:cubicBezTo>
                  <a:lnTo>
                    <a:pt x="119433" y="59469"/>
                  </a:lnTo>
                  <a:lnTo>
                    <a:pt x="119433" y="59469"/>
                  </a:lnTo>
                  <a:cubicBezTo>
                    <a:pt x="119433" y="89734"/>
                    <a:pt x="95660" y="112035"/>
                    <a:pt x="63396" y="112035"/>
                  </a:cubicBezTo>
                  <a:cubicBezTo>
                    <a:pt x="31698" y="112035"/>
                    <a:pt x="0" y="89734"/>
                    <a:pt x="0" y="59469"/>
                  </a:cubicBezTo>
                  <a:cubicBezTo>
                    <a:pt x="0" y="29734"/>
                    <a:pt x="31698" y="0"/>
                    <a:pt x="63396" y="0"/>
                  </a:cubicBezTo>
                  <a:cubicBezTo>
                    <a:pt x="95660" y="0"/>
                    <a:pt x="119433" y="29734"/>
                    <a:pt x="119433" y="59469"/>
                  </a:cubicBezTo>
                  <a:lnTo>
                    <a:pt x="119433" y="59469"/>
                  </a:lnTo>
                  <a:lnTo>
                    <a:pt x="119433" y="59469"/>
                  </a:lnTo>
                  <a:lnTo>
                    <a:pt x="119433" y="59469"/>
                  </a:lnTo>
                  <a:cubicBezTo>
                    <a:pt x="119433" y="22300"/>
                    <a:pt x="95660" y="0"/>
                    <a:pt x="63396" y="0"/>
                  </a:cubicBezTo>
                </a:path>
              </a:pathLst>
            </a:custGeom>
            <a:solidFill>
              <a:srgbClr val="10111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27" name="Shape 1427"/>
            <p:cNvSpPr/>
            <p:nvPr/>
          </p:nvSpPr>
          <p:spPr>
            <a:xfrm>
              <a:off x="3073017" y="1562848"/>
              <a:ext cx="43012" cy="43012"/>
            </a:xfrm>
            <a:custGeom>
              <a:avLst/>
              <a:gdLst/>
              <a:ahLst/>
              <a:cxnLst/>
              <a:rect l="0" t="0" r="0" b="0"/>
              <a:pathLst>
                <a:path w="120000" h="120000" extrusionOk="0">
                  <a:moveTo>
                    <a:pt x="63396" y="0"/>
                  </a:moveTo>
                  <a:lnTo>
                    <a:pt x="63396" y="0"/>
                  </a:lnTo>
                  <a:cubicBezTo>
                    <a:pt x="31698" y="0"/>
                    <a:pt x="0" y="31698"/>
                    <a:pt x="0" y="63396"/>
                  </a:cubicBezTo>
                  <a:cubicBezTo>
                    <a:pt x="0" y="95660"/>
                    <a:pt x="31698" y="119433"/>
                    <a:pt x="63396" y="119433"/>
                  </a:cubicBezTo>
                  <a:cubicBezTo>
                    <a:pt x="95660" y="119433"/>
                    <a:pt x="119433" y="95660"/>
                    <a:pt x="119433" y="63396"/>
                  </a:cubicBezTo>
                  <a:lnTo>
                    <a:pt x="119433" y="63396"/>
                  </a:lnTo>
                  <a:cubicBezTo>
                    <a:pt x="111509" y="63396"/>
                    <a:pt x="111509" y="63396"/>
                    <a:pt x="111509" y="63396"/>
                  </a:cubicBezTo>
                  <a:cubicBezTo>
                    <a:pt x="111509" y="71320"/>
                    <a:pt x="103584" y="87735"/>
                    <a:pt x="95660" y="95660"/>
                  </a:cubicBezTo>
                  <a:cubicBezTo>
                    <a:pt x="87735" y="103584"/>
                    <a:pt x="71886" y="111509"/>
                    <a:pt x="63396" y="111509"/>
                  </a:cubicBezTo>
                  <a:cubicBezTo>
                    <a:pt x="48113" y="111509"/>
                    <a:pt x="31698" y="103584"/>
                    <a:pt x="23773" y="95660"/>
                  </a:cubicBezTo>
                  <a:cubicBezTo>
                    <a:pt x="15849" y="87735"/>
                    <a:pt x="7924" y="71320"/>
                    <a:pt x="7924" y="63396"/>
                  </a:cubicBezTo>
                  <a:cubicBezTo>
                    <a:pt x="7924" y="48113"/>
                    <a:pt x="15849" y="31698"/>
                    <a:pt x="23773" y="23773"/>
                  </a:cubicBezTo>
                  <a:cubicBezTo>
                    <a:pt x="31698" y="15849"/>
                    <a:pt x="48113" y="7924"/>
                    <a:pt x="63396" y="7924"/>
                  </a:cubicBezTo>
                  <a:cubicBezTo>
                    <a:pt x="71886" y="7924"/>
                    <a:pt x="87735" y="15849"/>
                    <a:pt x="95660" y="23773"/>
                  </a:cubicBezTo>
                  <a:cubicBezTo>
                    <a:pt x="103584" y="31698"/>
                    <a:pt x="111509" y="48113"/>
                    <a:pt x="111509" y="63396"/>
                  </a:cubicBezTo>
                  <a:cubicBezTo>
                    <a:pt x="119433" y="63396"/>
                    <a:pt x="119433" y="63396"/>
                    <a:pt x="119433" y="63396"/>
                  </a:cubicBezTo>
                  <a:cubicBezTo>
                    <a:pt x="119433" y="31698"/>
                    <a:pt x="95660" y="0"/>
                    <a:pt x="63396" y="0"/>
                  </a:cubicBezTo>
                </a:path>
              </a:pathLst>
            </a:custGeom>
            <a:solidFill>
              <a:srgbClr val="1C1C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28" name="Shape 1428"/>
            <p:cNvSpPr/>
            <p:nvPr/>
          </p:nvSpPr>
          <p:spPr>
            <a:xfrm>
              <a:off x="2867810" y="1699950"/>
              <a:ext cx="1653308" cy="2906955"/>
            </a:xfrm>
            <a:custGeom>
              <a:avLst/>
              <a:gdLst/>
              <a:ahLst/>
              <a:cxnLst/>
              <a:rect l="0" t="0" r="0" b="0"/>
              <a:pathLst>
                <a:path w="120000" h="120000" extrusionOk="0">
                  <a:moveTo>
                    <a:pt x="119985" y="119991"/>
                  </a:moveTo>
                  <a:lnTo>
                    <a:pt x="0" y="119991"/>
                  </a:lnTo>
                  <a:lnTo>
                    <a:pt x="0" y="0"/>
                  </a:lnTo>
                  <a:lnTo>
                    <a:pt x="119985" y="0"/>
                  </a:lnTo>
                  <a:lnTo>
                    <a:pt x="119985" y="119991"/>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29" name="Shape 1429"/>
            <p:cNvSpPr/>
            <p:nvPr/>
          </p:nvSpPr>
          <p:spPr>
            <a:xfrm>
              <a:off x="3655214" y="1539549"/>
              <a:ext cx="84771" cy="77065"/>
            </a:xfrm>
            <a:custGeom>
              <a:avLst/>
              <a:gdLst/>
              <a:ahLst/>
              <a:cxnLst/>
              <a:rect l="0" t="0" r="0" b="0"/>
              <a:pathLst>
                <a:path w="120000" h="120000" extrusionOk="0">
                  <a:moveTo>
                    <a:pt x="119684" y="62210"/>
                  </a:moveTo>
                  <a:lnTo>
                    <a:pt x="119684" y="62210"/>
                  </a:lnTo>
                  <a:cubicBezTo>
                    <a:pt x="119684" y="93157"/>
                    <a:pt x="93157" y="119684"/>
                    <a:pt x="57789" y="119684"/>
                  </a:cubicBezTo>
                  <a:cubicBezTo>
                    <a:pt x="26526" y="119684"/>
                    <a:pt x="0" y="93157"/>
                    <a:pt x="0" y="62210"/>
                  </a:cubicBezTo>
                  <a:cubicBezTo>
                    <a:pt x="0" y="26526"/>
                    <a:pt x="26526" y="0"/>
                    <a:pt x="57789" y="0"/>
                  </a:cubicBezTo>
                  <a:cubicBezTo>
                    <a:pt x="93157" y="0"/>
                    <a:pt x="119684" y="26526"/>
                    <a:pt x="119684" y="62210"/>
                  </a:cubicBez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430" name="Shape 1430"/>
          <p:cNvSpPr>
            <a:spLocks noGrp="1"/>
          </p:cNvSpPr>
          <p:nvPr>
            <p:ph type="pic" idx="2"/>
          </p:nvPr>
        </p:nvSpPr>
        <p:spPr>
          <a:xfrm>
            <a:off x="4090987" y="2530261"/>
            <a:ext cx="1503362" cy="371591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1" name="Shape 1431"/>
          <p:cNvSpPr txBox="1">
            <a:spLocks noGrp="1"/>
          </p:cNvSpPr>
          <p:nvPr>
            <p:ph type="subTitle" idx="1"/>
          </p:nvPr>
        </p:nvSpPr>
        <p:spPr>
          <a:xfrm>
            <a:off x="2266092" y="1239262"/>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432" name="Shape 1432"/>
          <p:cNvSpPr txBox="1">
            <a:spLocks noGrp="1"/>
          </p:cNvSpPr>
          <p:nvPr>
            <p:ph type="ctrTitle"/>
          </p:nvPr>
        </p:nvSpPr>
        <p:spPr>
          <a:xfrm>
            <a:off x="2264985" y="626542"/>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2"/>
                                        </p:tgtEl>
                                        <p:attrNameLst>
                                          <p:attrName>style.visibility</p:attrName>
                                        </p:attrNameLst>
                                      </p:cBhvr>
                                      <p:to>
                                        <p:strVal val="visible"/>
                                      </p:to>
                                    </p:set>
                                    <p:animEffect transition="in" filter="fade">
                                      <p:cBhvr>
                                        <p:cTn id="7" dur="500"/>
                                        <p:tgtEl>
                                          <p:spTgt spid="14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31">
                                            <p:txEl>
                                              <p:pRg st="0" end="0"/>
                                            </p:txEl>
                                          </p:spTgt>
                                        </p:tgtEl>
                                        <p:attrNameLst>
                                          <p:attrName>style.visibility</p:attrName>
                                        </p:attrNameLst>
                                      </p:cBhvr>
                                      <p:to>
                                        <p:strVal val="visible"/>
                                      </p:to>
                                    </p:set>
                                    <p:animEffect transition="in" filter="fade">
                                      <p:cBhvr>
                                        <p:cTn id="11" dur="500"/>
                                        <p:tgtEl>
                                          <p:spTgt spid="1431">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31">
                                            <p:txEl>
                                              <p:pRg st="1" end="1"/>
                                            </p:txEl>
                                          </p:spTgt>
                                        </p:tgtEl>
                                        <p:attrNameLst>
                                          <p:attrName>style.visibility</p:attrName>
                                        </p:attrNameLst>
                                      </p:cBhvr>
                                      <p:to>
                                        <p:strVal val="visible"/>
                                      </p:to>
                                    </p:set>
                                    <p:animEffect transition="in" filter="fade">
                                      <p:cBhvr>
                                        <p:cTn id="15" dur="500"/>
                                        <p:tgtEl>
                                          <p:spTgt spid="1431">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31">
                                            <p:txEl>
                                              <p:pRg st="2" end="2"/>
                                            </p:txEl>
                                          </p:spTgt>
                                        </p:tgtEl>
                                        <p:attrNameLst>
                                          <p:attrName>style.visibility</p:attrName>
                                        </p:attrNameLst>
                                      </p:cBhvr>
                                      <p:to>
                                        <p:strVal val="visible"/>
                                      </p:to>
                                    </p:set>
                                    <p:animEffect transition="in" filter="fade">
                                      <p:cBhvr>
                                        <p:cTn id="19" dur="500"/>
                                        <p:tgtEl>
                                          <p:spTgt spid="1431">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31">
                                            <p:txEl>
                                              <p:pRg st="3" end="3"/>
                                            </p:txEl>
                                          </p:spTgt>
                                        </p:tgtEl>
                                        <p:attrNameLst>
                                          <p:attrName>style.visibility</p:attrName>
                                        </p:attrNameLst>
                                      </p:cBhvr>
                                      <p:to>
                                        <p:strVal val="visible"/>
                                      </p:to>
                                    </p:set>
                                    <p:animEffect transition="in" filter="fade">
                                      <p:cBhvr>
                                        <p:cTn id="23" dur="500"/>
                                        <p:tgtEl>
                                          <p:spTgt spid="1431">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31">
                                            <p:txEl>
                                              <p:pRg st="4" end="4"/>
                                            </p:txEl>
                                          </p:spTgt>
                                        </p:tgtEl>
                                        <p:attrNameLst>
                                          <p:attrName>style.visibility</p:attrName>
                                        </p:attrNameLst>
                                      </p:cBhvr>
                                      <p:to>
                                        <p:strVal val="visible"/>
                                      </p:to>
                                    </p:set>
                                    <p:animEffect transition="in" filter="fade">
                                      <p:cBhvr>
                                        <p:cTn id="27" dur="500"/>
                                        <p:tgtEl>
                                          <p:spTgt spid="1431">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31">
                                            <p:txEl>
                                              <p:pRg st="5" end="5"/>
                                            </p:txEl>
                                          </p:spTgt>
                                        </p:tgtEl>
                                        <p:attrNameLst>
                                          <p:attrName>style.visibility</p:attrName>
                                        </p:attrNameLst>
                                      </p:cBhvr>
                                      <p:to>
                                        <p:strVal val="visible"/>
                                      </p:to>
                                    </p:set>
                                    <p:animEffect transition="in" filter="fade">
                                      <p:cBhvr>
                                        <p:cTn id="31" dur="500"/>
                                        <p:tgtEl>
                                          <p:spTgt spid="1431">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31">
                                            <p:txEl>
                                              <p:pRg st="6" end="6"/>
                                            </p:txEl>
                                          </p:spTgt>
                                        </p:tgtEl>
                                        <p:attrNameLst>
                                          <p:attrName>style.visibility</p:attrName>
                                        </p:attrNameLst>
                                      </p:cBhvr>
                                      <p:to>
                                        <p:strVal val="visible"/>
                                      </p:to>
                                    </p:set>
                                    <p:animEffect transition="in" filter="fade">
                                      <p:cBhvr>
                                        <p:cTn id="35" dur="500"/>
                                        <p:tgtEl>
                                          <p:spTgt spid="1431">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31">
                                            <p:txEl>
                                              <p:pRg st="7" end="7"/>
                                            </p:txEl>
                                          </p:spTgt>
                                        </p:tgtEl>
                                        <p:attrNameLst>
                                          <p:attrName>style.visibility</p:attrName>
                                        </p:attrNameLst>
                                      </p:cBhvr>
                                      <p:to>
                                        <p:strVal val="visible"/>
                                      </p:to>
                                    </p:set>
                                    <p:animEffect transition="in" filter="fade">
                                      <p:cBhvr>
                                        <p:cTn id="39" dur="500"/>
                                        <p:tgtEl>
                                          <p:spTgt spid="1431">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31">
                                            <p:txEl>
                                              <p:pRg st="8" end="8"/>
                                            </p:txEl>
                                          </p:spTgt>
                                        </p:tgtEl>
                                        <p:attrNameLst>
                                          <p:attrName>style.visibility</p:attrName>
                                        </p:attrNameLst>
                                      </p:cBhvr>
                                      <p:to>
                                        <p:strVal val="visible"/>
                                      </p:to>
                                    </p:set>
                                    <p:animEffect transition="in" filter="fade">
                                      <p:cBhvr>
                                        <p:cTn id="43" dur="500"/>
                                        <p:tgtEl>
                                          <p:spTgt spid="1431">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410"/>
                                        </p:tgtEl>
                                        <p:attrNameLst>
                                          <p:attrName>style.visibility</p:attrName>
                                        </p:attrNameLst>
                                      </p:cBhvr>
                                      <p:to>
                                        <p:strVal val="visible"/>
                                      </p:to>
                                    </p:set>
                                    <p:anim calcmode="lin" valueType="num">
                                      <p:cBhvr additive="base">
                                        <p:cTn id="47" dur="500"/>
                                        <p:tgtEl>
                                          <p:spTgt spid="1410"/>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 presetClass="entr" presetSubtype="4" fill="hold" nodeType="afterEffect">
                                  <p:stCondLst>
                                    <p:cond delay="0"/>
                                  </p:stCondLst>
                                  <p:childTnLst>
                                    <p:set>
                                      <p:cBhvr>
                                        <p:cTn id="50" dur="1" fill="hold">
                                          <p:stCondLst>
                                            <p:cond delay="0"/>
                                          </p:stCondLst>
                                        </p:cTn>
                                        <p:tgtEl>
                                          <p:spTgt spid="1420"/>
                                        </p:tgtEl>
                                        <p:attrNameLst>
                                          <p:attrName>style.visibility</p:attrName>
                                        </p:attrNameLst>
                                      </p:cBhvr>
                                      <p:to>
                                        <p:strVal val="visible"/>
                                      </p:to>
                                    </p:set>
                                    <p:anim calcmode="lin" valueType="num">
                                      <p:cBhvr additive="base">
                                        <p:cTn id="51" dur="500"/>
                                        <p:tgtEl>
                                          <p:spTgt spid="1420"/>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430"/>
                                        </p:tgtEl>
                                        <p:attrNameLst>
                                          <p:attrName>style.visibility</p:attrName>
                                        </p:attrNameLst>
                                      </p:cBhvr>
                                      <p:to>
                                        <p:strVal val="visible"/>
                                      </p:to>
                                    </p:set>
                                    <p:animEffect transition="in" filter="fade">
                                      <p:cBhvr>
                                        <p:cTn id="55" dur="300"/>
                                        <p:tgtEl>
                                          <p:spTgt spid="1430"/>
                                        </p:tgtEl>
                                      </p:cBhvr>
                                    </p:animEffect>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1409"/>
                                        </p:tgtEl>
                                        <p:attrNameLst>
                                          <p:attrName>style.visibility</p:attrName>
                                        </p:attrNameLst>
                                      </p:cBhvr>
                                      <p:to>
                                        <p:strVal val="visible"/>
                                      </p:to>
                                    </p:set>
                                    <p:animEffect transition="in" filter="fade">
                                      <p:cBhvr>
                                        <p:cTn id="59" dur="500"/>
                                        <p:tgtEl>
                                          <p:spTgt spid="1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8_mockup_06">
    <p:spTree>
      <p:nvGrpSpPr>
        <p:cNvPr id="1" name="Shape 1433"/>
        <p:cNvGrpSpPr/>
        <p:nvPr/>
      </p:nvGrpSpPr>
      <p:grpSpPr>
        <a:xfrm>
          <a:off x="0" y="0"/>
          <a:ext cx="0" cy="0"/>
          <a:chOff x="0" y="0"/>
          <a:chExt cx="0" cy="0"/>
        </a:xfrm>
      </p:grpSpPr>
      <p:pic>
        <p:nvPicPr>
          <p:cNvPr id="1434" name="Shape 1434"/>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793490" y="4901535"/>
            <a:ext cx="7557025" cy="1007081"/>
          </a:xfrm>
          <a:prstGeom prst="rect">
            <a:avLst/>
          </a:prstGeom>
          <a:noFill/>
          <a:ln>
            <a:noFill/>
          </a:ln>
        </p:spPr>
      </p:pic>
      <p:sp>
        <p:nvSpPr>
          <p:cNvPr id="1435" name="Shape 1435"/>
          <p:cNvSpPr txBox="1">
            <a:spLocks noGrp="1"/>
          </p:cNvSpPr>
          <p:nvPr>
            <p:ph type="subTitle" idx="1"/>
          </p:nvPr>
        </p:nvSpPr>
        <p:spPr>
          <a:xfrm>
            <a:off x="2266092" y="1239262"/>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436" name="Shape 1436"/>
          <p:cNvSpPr txBox="1">
            <a:spLocks noGrp="1"/>
          </p:cNvSpPr>
          <p:nvPr>
            <p:ph type="ctrTitle"/>
          </p:nvPr>
        </p:nvSpPr>
        <p:spPr>
          <a:xfrm>
            <a:off x="2264985" y="626542"/>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1437" name="Shape 1437"/>
          <p:cNvGrpSpPr/>
          <p:nvPr/>
        </p:nvGrpSpPr>
        <p:grpSpPr>
          <a:xfrm>
            <a:off x="2887936" y="2189537"/>
            <a:ext cx="3861305" cy="4559211"/>
            <a:chOff x="1554162" y="1203325"/>
            <a:chExt cx="6840537" cy="5745163"/>
          </a:xfrm>
        </p:grpSpPr>
        <p:sp>
          <p:nvSpPr>
            <p:cNvPr id="1438" name="Shape 1438"/>
            <p:cNvSpPr/>
            <p:nvPr/>
          </p:nvSpPr>
          <p:spPr>
            <a:xfrm>
              <a:off x="3735387" y="6911975"/>
              <a:ext cx="2513012" cy="36513"/>
            </a:xfrm>
            <a:custGeom>
              <a:avLst/>
              <a:gdLst/>
              <a:ahLst/>
              <a:cxnLst/>
              <a:rect l="0" t="0" r="0" b="0"/>
              <a:pathLst>
                <a:path w="120000" h="120000" extrusionOk="0">
                  <a:moveTo>
                    <a:pt x="116476" y="0"/>
                  </a:moveTo>
                  <a:lnTo>
                    <a:pt x="116476" y="0"/>
                  </a:lnTo>
                  <a:cubicBezTo>
                    <a:pt x="3489" y="0"/>
                    <a:pt x="3489" y="0"/>
                    <a:pt x="3489" y="0"/>
                  </a:cubicBezTo>
                  <a:cubicBezTo>
                    <a:pt x="1581" y="0"/>
                    <a:pt x="0" y="20970"/>
                    <a:pt x="0" y="53592"/>
                  </a:cubicBezTo>
                  <a:cubicBezTo>
                    <a:pt x="0" y="64077"/>
                    <a:pt x="0" y="64077"/>
                    <a:pt x="0" y="64077"/>
                  </a:cubicBezTo>
                  <a:cubicBezTo>
                    <a:pt x="0" y="96699"/>
                    <a:pt x="1581" y="118834"/>
                    <a:pt x="3489" y="118834"/>
                  </a:cubicBezTo>
                  <a:cubicBezTo>
                    <a:pt x="116476" y="118834"/>
                    <a:pt x="116476" y="118834"/>
                    <a:pt x="116476" y="118834"/>
                  </a:cubicBezTo>
                  <a:cubicBezTo>
                    <a:pt x="118384" y="118834"/>
                    <a:pt x="119982" y="96699"/>
                    <a:pt x="119982" y="64077"/>
                  </a:cubicBezTo>
                  <a:cubicBezTo>
                    <a:pt x="119982" y="53592"/>
                    <a:pt x="119982" y="53592"/>
                    <a:pt x="119982" y="53592"/>
                  </a:cubicBezTo>
                  <a:cubicBezTo>
                    <a:pt x="119982" y="20970"/>
                    <a:pt x="118384" y="0"/>
                    <a:pt x="116476" y="0"/>
                  </a:cubicBezTo>
                </a:path>
              </a:pathLst>
            </a:custGeom>
            <a:solidFill>
              <a:srgbClr val="BCBDC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39" name="Shape 1439"/>
            <p:cNvSpPr/>
            <p:nvPr/>
          </p:nvSpPr>
          <p:spPr>
            <a:xfrm>
              <a:off x="1554162" y="1203325"/>
              <a:ext cx="6840537" cy="4140199"/>
            </a:xfrm>
            <a:custGeom>
              <a:avLst/>
              <a:gdLst/>
              <a:ahLst/>
              <a:cxnLst/>
              <a:rect l="0" t="0" r="0" b="0"/>
              <a:pathLst>
                <a:path w="120000" h="120000" extrusionOk="0">
                  <a:moveTo>
                    <a:pt x="119993" y="119989"/>
                  </a:moveTo>
                  <a:lnTo>
                    <a:pt x="119993" y="119989"/>
                  </a:lnTo>
                  <a:cubicBezTo>
                    <a:pt x="119993" y="6573"/>
                    <a:pt x="119993" y="6573"/>
                    <a:pt x="119993" y="6573"/>
                  </a:cubicBezTo>
                  <a:cubicBezTo>
                    <a:pt x="119993" y="2994"/>
                    <a:pt x="118181" y="0"/>
                    <a:pt x="116014" y="0"/>
                  </a:cubicBezTo>
                  <a:cubicBezTo>
                    <a:pt x="3978" y="0"/>
                    <a:pt x="3978" y="0"/>
                    <a:pt x="3978" y="0"/>
                  </a:cubicBezTo>
                  <a:cubicBezTo>
                    <a:pt x="1755" y="0"/>
                    <a:pt x="0" y="2994"/>
                    <a:pt x="0" y="6573"/>
                  </a:cubicBezTo>
                  <a:cubicBezTo>
                    <a:pt x="0" y="119989"/>
                    <a:pt x="0" y="119989"/>
                    <a:pt x="0" y="119989"/>
                  </a:cubicBezTo>
                  <a:lnTo>
                    <a:pt x="119993" y="119989"/>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40" name="Shape 1440"/>
            <p:cNvSpPr/>
            <p:nvPr/>
          </p:nvSpPr>
          <p:spPr>
            <a:xfrm>
              <a:off x="3735387" y="6099175"/>
              <a:ext cx="2513012" cy="833437"/>
            </a:xfrm>
            <a:custGeom>
              <a:avLst/>
              <a:gdLst/>
              <a:ahLst/>
              <a:cxnLst/>
              <a:rect l="0" t="0" r="0" b="0"/>
              <a:pathLst>
                <a:path w="120000" h="120000" extrusionOk="0">
                  <a:moveTo>
                    <a:pt x="119020" y="110825"/>
                  </a:moveTo>
                  <a:lnTo>
                    <a:pt x="119020" y="110825"/>
                  </a:lnTo>
                  <a:cubicBezTo>
                    <a:pt x="116802" y="109425"/>
                    <a:pt x="110752" y="105589"/>
                    <a:pt x="107417" y="103671"/>
                  </a:cubicBezTo>
                  <a:cubicBezTo>
                    <a:pt x="103274" y="100768"/>
                    <a:pt x="103755" y="88742"/>
                    <a:pt x="103755" y="88742"/>
                  </a:cubicBezTo>
                  <a:cubicBezTo>
                    <a:pt x="101366" y="0"/>
                    <a:pt x="101366" y="0"/>
                    <a:pt x="101366" y="0"/>
                  </a:cubicBezTo>
                  <a:cubicBezTo>
                    <a:pt x="18461" y="0"/>
                    <a:pt x="18461" y="0"/>
                    <a:pt x="18461" y="0"/>
                  </a:cubicBezTo>
                  <a:cubicBezTo>
                    <a:pt x="16226" y="88742"/>
                    <a:pt x="16226" y="88742"/>
                    <a:pt x="16226" y="88742"/>
                  </a:cubicBezTo>
                  <a:cubicBezTo>
                    <a:pt x="16226" y="88742"/>
                    <a:pt x="16708" y="100768"/>
                    <a:pt x="12565" y="103671"/>
                  </a:cubicBezTo>
                  <a:cubicBezTo>
                    <a:pt x="9058" y="106056"/>
                    <a:pt x="2544" y="109892"/>
                    <a:pt x="636" y="111343"/>
                  </a:cubicBezTo>
                  <a:cubicBezTo>
                    <a:pt x="0" y="111809"/>
                    <a:pt x="0" y="113261"/>
                    <a:pt x="0" y="113261"/>
                  </a:cubicBezTo>
                  <a:cubicBezTo>
                    <a:pt x="0" y="119948"/>
                    <a:pt x="0" y="119948"/>
                    <a:pt x="0" y="119948"/>
                  </a:cubicBezTo>
                  <a:cubicBezTo>
                    <a:pt x="309" y="119948"/>
                    <a:pt x="309" y="119948"/>
                    <a:pt x="309" y="119948"/>
                  </a:cubicBezTo>
                  <a:cubicBezTo>
                    <a:pt x="119656" y="119948"/>
                    <a:pt x="119656" y="119948"/>
                    <a:pt x="119656" y="119948"/>
                  </a:cubicBezTo>
                  <a:cubicBezTo>
                    <a:pt x="119982" y="119948"/>
                    <a:pt x="119982" y="119948"/>
                    <a:pt x="119982" y="119948"/>
                  </a:cubicBezTo>
                  <a:cubicBezTo>
                    <a:pt x="119982" y="113261"/>
                    <a:pt x="119982" y="113261"/>
                    <a:pt x="119982" y="113261"/>
                  </a:cubicBezTo>
                  <a:cubicBezTo>
                    <a:pt x="119982" y="113261"/>
                    <a:pt x="119982" y="111809"/>
                    <a:pt x="119020" y="110825"/>
                  </a:cubicBezTo>
                </a:path>
              </a:pathLst>
            </a:custGeom>
            <a:solidFill>
              <a:srgbClr val="EAEAEA"/>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41" name="Shape 1441"/>
            <p:cNvSpPr/>
            <p:nvPr/>
          </p:nvSpPr>
          <p:spPr>
            <a:xfrm>
              <a:off x="1554162" y="5343525"/>
              <a:ext cx="6840537" cy="757238"/>
            </a:xfrm>
            <a:custGeom>
              <a:avLst/>
              <a:gdLst/>
              <a:ahLst/>
              <a:cxnLst/>
              <a:rect l="0" t="0" r="0" b="0"/>
              <a:pathLst>
                <a:path w="120000" h="120000" extrusionOk="0">
                  <a:moveTo>
                    <a:pt x="0" y="0"/>
                  </a:moveTo>
                  <a:lnTo>
                    <a:pt x="0" y="0"/>
                  </a:lnTo>
                  <a:cubicBezTo>
                    <a:pt x="0" y="83994"/>
                    <a:pt x="0" y="83994"/>
                    <a:pt x="0" y="83994"/>
                  </a:cubicBezTo>
                  <a:cubicBezTo>
                    <a:pt x="0" y="104079"/>
                    <a:pt x="1755" y="119942"/>
                    <a:pt x="3978" y="119942"/>
                  </a:cubicBezTo>
                  <a:cubicBezTo>
                    <a:pt x="116014" y="119942"/>
                    <a:pt x="116014" y="119942"/>
                    <a:pt x="116014" y="119942"/>
                  </a:cubicBezTo>
                  <a:cubicBezTo>
                    <a:pt x="118181" y="119942"/>
                    <a:pt x="119993" y="104079"/>
                    <a:pt x="119993" y="83994"/>
                  </a:cubicBezTo>
                  <a:cubicBezTo>
                    <a:pt x="119993" y="0"/>
                    <a:pt x="119993" y="0"/>
                    <a:pt x="119993" y="0"/>
                  </a:cubicBezTo>
                  <a:lnTo>
                    <a:pt x="0" y="0"/>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42" name="Shape 1442"/>
            <p:cNvSpPr/>
            <p:nvPr/>
          </p:nvSpPr>
          <p:spPr>
            <a:xfrm>
              <a:off x="3735387" y="6872288"/>
              <a:ext cx="2513012" cy="60324"/>
            </a:xfrm>
            <a:custGeom>
              <a:avLst/>
              <a:gdLst/>
              <a:ahLst/>
              <a:cxnLst/>
              <a:rect l="0" t="0" r="0" b="0"/>
              <a:pathLst>
                <a:path w="120000" h="120000" extrusionOk="0">
                  <a:moveTo>
                    <a:pt x="119346" y="0"/>
                  </a:moveTo>
                  <a:lnTo>
                    <a:pt x="119346" y="0"/>
                  </a:lnTo>
                  <a:cubicBezTo>
                    <a:pt x="464" y="0"/>
                    <a:pt x="464" y="0"/>
                    <a:pt x="464" y="0"/>
                  </a:cubicBezTo>
                  <a:cubicBezTo>
                    <a:pt x="0" y="6467"/>
                    <a:pt x="0" y="26586"/>
                    <a:pt x="0" y="26586"/>
                  </a:cubicBezTo>
                  <a:cubicBezTo>
                    <a:pt x="0" y="119281"/>
                    <a:pt x="0" y="119281"/>
                    <a:pt x="0" y="119281"/>
                  </a:cubicBezTo>
                  <a:cubicBezTo>
                    <a:pt x="309" y="119281"/>
                    <a:pt x="309" y="119281"/>
                    <a:pt x="309" y="119281"/>
                  </a:cubicBezTo>
                  <a:cubicBezTo>
                    <a:pt x="119656" y="119281"/>
                    <a:pt x="119656" y="119281"/>
                    <a:pt x="119656" y="119281"/>
                  </a:cubicBezTo>
                  <a:cubicBezTo>
                    <a:pt x="119982" y="119281"/>
                    <a:pt x="119982" y="119281"/>
                    <a:pt x="119982" y="119281"/>
                  </a:cubicBezTo>
                  <a:cubicBezTo>
                    <a:pt x="119982" y="26586"/>
                    <a:pt x="119982" y="26586"/>
                    <a:pt x="119982" y="26586"/>
                  </a:cubicBezTo>
                  <a:cubicBezTo>
                    <a:pt x="119982" y="26586"/>
                    <a:pt x="119982" y="12934"/>
                    <a:pt x="119346" y="0"/>
                  </a:cubicBez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43" name="Shape 1443"/>
            <p:cNvSpPr/>
            <p:nvPr/>
          </p:nvSpPr>
          <p:spPr>
            <a:xfrm>
              <a:off x="1874838" y="1503362"/>
              <a:ext cx="6196012" cy="3509961"/>
            </a:xfrm>
            <a:custGeom>
              <a:avLst/>
              <a:gdLst/>
              <a:ahLst/>
              <a:cxnLst/>
              <a:rect l="0" t="0" r="0" b="0"/>
              <a:pathLst>
                <a:path w="120000" h="120000" extrusionOk="0">
                  <a:moveTo>
                    <a:pt x="119993" y="119987"/>
                  </a:moveTo>
                  <a:lnTo>
                    <a:pt x="0" y="119987"/>
                  </a:lnTo>
                  <a:lnTo>
                    <a:pt x="0" y="0"/>
                  </a:lnTo>
                  <a:lnTo>
                    <a:pt x="119993" y="0"/>
                  </a:lnTo>
                  <a:lnTo>
                    <a:pt x="119993" y="119987"/>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444" name="Shape 1444"/>
          <p:cNvSpPr>
            <a:spLocks noGrp="1"/>
          </p:cNvSpPr>
          <p:nvPr>
            <p:ph type="pic" idx="2"/>
          </p:nvPr>
        </p:nvSpPr>
        <p:spPr>
          <a:xfrm>
            <a:off x="3068814" y="2423328"/>
            <a:ext cx="3496829" cy="278570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445" name="Shape 1445"/>
          <p:cNvGrpSpPr/>
          <p:nvPr/>
        </p:nvGrpSpPr>
        <p:grpSpPr>
          <a:xfrm>
            <a:off x="1573757" y="3478164"/>
            <a:ext cx="1398956" cy="2917316"/>
            <a:chOff x="1463675" y="1554162"/>
            <a:chExt cx="2998787" cy="4448175"/>
          </a:xfrm>
        </p:grpSpPr>
        <p:sp>
          <p:nvSpPr>
            <p:cNvPr id="1446" name="Shape 1446"/>
            <p:cNvSpPr/>
            <p:nvPr/>
          </p:nvSpPr>
          <p:spPr>
            <a:xfrm>
              <a:off x="4443412" y="2308225"/>
              <a:ext cx="19049" cy="252412"/>
            </a:xfrm>
            <a:custGeom>
              <a:avLst/>
              <a:gdLst/>
              <a:ahLst/>
              <a:cxnLst/>
              <a:rect l="0" t="0" r="0" b="0"/>
              <a:pathLst>
                <a:path w="120000" h="120000" extrusionOk="0">
                  <a:moveTo>
                    <a:pt x="0" y="5299"/>
                  </a:moveTo>
                  <a:lnTo>
                    <a:pt x="0" y="5299"/>
                  </a:lnTo>
                  <a:cubicBezTo>
                    <a:pt x="0" y="1709"/>
                    <a:pt x="22222" y="0"/>
                    <a:pt x="71111" y="0"/>
                  </a:cubicBezTo>
                  <a:lnTo>
                    <a:pt x="71111" y="0"/>
                  </a:lnTo>
                  <a:cubicBezTo>
                    <a:pt x="93333" y="0"/>
                    <a:pt x="117777" y="1709"/>
                    <a:pt x="117777" y="5299"/>
                  </a:cubicBezTo>
                  <a:cubicBezTo>
                    <a:pt x="117777" y="114358"/>
                    <a:pt x="117777" y="114358"/>
                    <a:pt x="117777" y="114358"/>
                  </a:cubicBezTo>
                  <a:cubicBezTo>
                    <a:pt x="117777" y="117948"/>
                    <a:pt x="93333" y="119829"/>
                    <a:pt x="71111" y="119829"/>
                  </a:cubicBezTo>
                  <a:lnTo>
                    <a:pt x="71111" y="119829"/>
                  </a:lnTo>
                  <a:cubicBezTo>
                    <a:pt x="22222" y="119829"/>
                    <a:pt x="0" y="117948"/>
                    <a:pt x="0" y="114358"/>
                  </a:cubicBezTo>
                  <a:lnTo>
                    <a:pt x="0" y="5299"/>
                  </a:lnTo>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47" name="Shape 1447"/>
            <p:cNvSpPr/>
            <p:nvPr/>
          </p:nvSpPr>
          <p:spPr>
            <a:xfrm>
              <a:off x="4443412" y="2609850"/>
              <a:ext cx="19049" cy="252412"/>
            </a:xfrm>
            <a:custGeom>
              <a:avLst/>
              <a:gdLst/>
              <a:ahLst/>
              <a:cxnLst/>
              <a:rect l="0" t="0" r="0" b="0"/>
              <a:pathLst>
                <a:path w="120000" h="120000" extrusionOk="0">
                  <a:moveTo>
                    <a:pt x="0" y="5470"/>
                  </a:moveTo>
                  <a:lnTo>
                    <a:pt x="0" y="5470"/>
                  </a:lnTo>
                  <a:cubicBezTo>
                    <a:pt x="0" y="1880"/>
                    <a:pt x="22222" y="0"/>
                    <a:pt x="71111" y="0"/>
                  </a:cubicBezTo>
                  <a:lnTo>
                    <a:pt x="71111" y="0"/>
                  </a:lnTo>
                  <a:cubicBezTo>
                    <a:pt x="93333" y="0"/>
                    <a:pt x="117777" y="1880"/>
                    <a:pt x="117777" y="5470"/>
                  </a:cubicBezTo>
                  <a:cubicBezTo>
                    <a:pt x="117777" y="112649"/>
                    <a:pt x="117777" y="112649"/>
                    <a:pt x="117777" y="112649"/>
                  </a:cubicBezTo>
                  <a:cubicBezTo>
                    <a:pt x="117777" y="116239"/>
                    <a:pt x="93333" y="119829"/>
                    <a:pt x="71111" y="119829"/>
                  </a:cubicBezTo>
                  <a:lnTo>
                    <a:pt x="71111" y="119829"/>
                  </a:lnTo>
                  <a:cubicBezTo>
                    <a:pt x="22222" y="119829"/>
                    <a:pt x="0" y="116239"/>
                    <a:pt x="0" y="112649"/>
                  </a:cubicBezTo>
                  <a:lnTo>
                    <a:pt x="0" y="5470"/>
                  </a:lnTo>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48" name="Shape 1448"/>
            <p:cNvSpPr/>
            <p:nvPr/>
          </p:nvSpPr>
          <p:spPr>
            <a:xfrm>
              <a:off x="1474787" y="1565275"/>
              <a:ext cx="2965449" cy="4425949"/>
            </a:xfrm>
            <a:custGeom>
              <a:avLst/>
              <a:gdLst/>
              <a:ahLst/>
              <a:cxnLst/>
              <a:rect l="0" t="0" r="0" b="0"/>
              <a:pathLst>
                <a:path w="120000" h="120000" extrusionOk="0">
                  <a:moveTo>
                    <a:pt x="119985" y="114602"/>
                  </a:moveTo>
                  <a:lnTo>
                    <a:pt x="119985" y="114602"/>
                  </a:lnTo>
                  <a:cubicBezTo>
                    <a:pt x="119985" y="117608"/>
                    <a:pt x="116430" y="119990"/>
                    <a:pt x="111942" y="119990"/>
                  </a:cubicBezTo>
                  <a:cubicBezTo>
                    <a:pt x="8203" y="119990"/>
                    <a:pt x="8203" y="119990"/>
                    <a:pt x="8203" y="119990"/>
                  </a:cubicBezTo>
                  <a:cubicBezTo>
                    <a:pt x="3715" y="119990"/>
                    <a:pt x="0" y="117608"/>
                    <a:pt x="0" y="114602"/>
                  </a:cubicBezTo>
                  <a:cubicBezTo>
                    <a:pt x="0" y="5397"/>
                    <a:pt x="0" y="5397"/>
                    <a:pt x="0" y="5397"/>
                  </a:cubicBezTo>
                  <a:cubicBezTo>
                    <a:pt x="0" y="2489"/>
                    <a:pt x="3715" y="0"/>
                    <a:pt x="8203" y="0"/>
                  </a:cubicBezTo>
                  <a:cubicBezTo>
                    <a:pt x="111942" y="0"/>
                    <a:pt x="111942" y="0"/>
                    <a:pt x="111942" y="0"/>
                  </a:cubicBezTo>
                  <a:cubicBezTo>
                    <a:pt x="116430" y="0"/>
                    <a:pt x="119985" y="2489"/>
                    <a:pt x="119985" y="5397"/>
                  </a:cubicBezTo>
                  <a:lnTo>
                    <a:pt x="119985" y="114602"/>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49" name="Shape 1449"/>
            <p:cNvSpPr/>
            <p:nvPr/>
          </p:nvSpPr>
          <p:spPr>
            <a:xfrm>
              <a:off x="1463675" y="1554162"/>
              <a:ext cx="2987675" cy="4448175"/>
            </a:xfrm>
            <a:custGeom>
              <a:avLst/>
              <a:gdLst/>
              <a:ahLst/>
              <a:cxnLst/>
              <a:rect l="0" t="0" r="0" b="0"/>
              <a:pathLst>
                <a:path w="120000" h="120000" extrusionOk="0">
                  <a:moveTo>
                    <a:pt x="111542" y="119990"/>
                  </a:moveTo>
                  <a:lnTo>
                    <a:pt x="111542" y="119990"/>
                  </a:lnTo>
                  <a:cubicBezTo>
                    <a:pt x="8602" y="119990"/>
                    <a:pt x="8602" y="119990"/>
                    <a:pt x="8602" y="119990"/>
                  </a:cubicBezTo>
                  <a:cubicBezTo>
                    <a:pt x="3845" y="119990"/>
                    <a:pt x="0" y="117417"/>
                    <a:pt x="0" y="114319"/>
                  </a:cubicBezTo>
                  <a:cubicBezTo>
                    <a:pt x="0" y="5680"/>
                    <a:pt x="0" y="5680"/>
                    <a:pt x="0" y="5680"/>
                  </a:cubicBezTo>
                  <a:cubicBezTo>
                    <a:pt x="0" y="2582"/>
                    <a:pt x="3845" y="0"/>
                    <a:pt x="8602" y="0"/>
                  </a:cubicBezTo>
                  <a:cubicBezTo>
                    <a:pt x="111542" y="0"/>
                    <a:pt x="111542" y="0"/>
                    <a:pt x="111542" y="0"/>
                  </a:cubicBezTo>
                  <a:cubicBezTo>
                    <a:pt x="116298" y="0"/>
                    <a:pt x="119985" y="2582"/>
                    <a:pt x="119985" y="5680"/>
                  </a:cubicBezTo>
                  <a:cubicBezTo>
                    <a:pt x="119985" y="114319"/>
                    <a:pt x="119985" y="114319"/>
                    <a:pt x="119985" y="114319"/>
                  </a:cubicBezTo>
                  <a:cubicBezTo>
                    <a:pt x="119985" y="117417"/>
                    <a:pt x="116298" y="119990"/>
                    <a:pt x="111542" y="119990"/>
                  </a:cubicBezTo>
                  <a:close/>
                  <a:moveTo>
                    <a:pt x="8602" y="621"/>
                  </a:moveTo>
                  <a:lnTo>
                    <a:pt x="8602" y="621"/>
                  </a:lnTo>
                  <a:cubicBezTo>
                    <a:pt x="4308" y="621"/>
                    <a:pt x="925" y="2893"/>
                    <a:pt x="925" y="5680"/>
                  </a:cubicBezTo>
                  <a:cubicBezTo>
                    <a:pt x="925" y="114319"/>
                    <a:pt x="925" y="114319"/>
                    <a:pt x="925" y="114319"/>
                  </a:cubicBezTo>
                  <a:cubicBezTo>
                    <a:pt x="925" y="117106"/>
                    <a:pt x="4308" y="119378"/>
                    <a:pt x="8602" y="119378"/>
                  </a:cubicBezTo>
                  <a:cubicBezTo>
                    <a:pt x="111542" y="119378"/>
                    <a:pt x="111542" y="119378"/>
                    <a:pt x="111542" y="119378"/>
                  </a:cubicBezTo>
                  <a:cubicBezTo>
                    <a:pt x="115677" y="119378"/>
                    <a:pt x="119219" y="117106"/>
                    <a:pt x="119219" y="114319"/>
                  </a:cubicBezTo>
                  <a:cubicBezTo>
                    <a:pt x="119219" y="5680"/>
                    <a:pt x="119219" y="5680"/>
                    <a:pt x="119219" y="5680"/>
                  </a:cubicBezTo>
                  <a:cubicBezTo>
                    <a:pt x="119219" y="2893"/>
                    <a:pt x="115677" y="621"/>
                    <a:pt x="111542" y="621"/>
                  </a:cubicBezTo>
                  <a:cubicBezTo>
                    <a:pt x="8602" y="621"/>
                    <a:pt x="8602" y="621"/>
                    <a:pt x="8602" y="621"/>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50" name="Shape 1450"/>
            <p:cNvSpPr/>
            <p:nvPr/>
          </p:nvSpPr>
          <p:spPr>
            <a:xfrm>
              <a:off x="2847975" y="5673725"/>
              <a:ext cx="225425" cy="225425"/>
            </a:xfrm>
            <a:custGeom>
              <a:avLst/>
              <a:gdLst/>
              <a:ahLst/>
              <a:cxnLst/>
              <a:rect l="0" t="0" r="0" b="0"/>
              <a:pathLst>
                <a:path w="120000" h="120000" extrusionOk="0">
                  <a:moveTo>
                    <a:pt x="119808" y="58947"/>
                  </a:moveTo>
                  <a:lnTo>
                    <a:pt x="119808" y="58947"/>
                  </a:lnTo>
                  <a:cubicBezTo>
                    <a:pt x="119808" y="93397"/>
                    <a:pt x="93248" y="119808"/>
                    <a:pt x="60764" y="119808"/>
                  </a:cubicBezTo>
                  <a:cubicBezTo>
                    <a:pt x="26369" y="119808"/>
                    <a:pt x="0" y="93397"/>
                    <a:pt x="0" y="58947"/>
                  </a:cubicBezTo>
                  <a:cubicBezTo>
                    <a:pt x="0" y="26411"/>
                    <a:pt x="26369" y="0"/>
                    <a:pt x="60764" y="0"/>
                  </a:cubicBezTo>
                  <a:cubicBezTo>
                    <a:pt x="93248" y="0"/>
                    <a:pt x="119808" y="26411"/>
                    <a:pt x="119808" y="58947"/>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51" name="Shape 1451"/>
            <p:cNvSpPr/>
            <p:nvPr/>
          </p:nvSpPr>
          <p:spPr>
            <a:xfrm>
              <a:off x="2916238" y="5738812"/>
              <a:ext cx="88900" cy="92074"/>
            </a:xfrm>
            <a:custGeom>
              <a:avLst/>
              <a:gdLst/>
              <a:ahLst/>
              <a:cxnLst/>
              <a:rect l="0" t="0" r="0" b="0"/>
              <a:pathLst>
                <a:path w="120000" h="120000" extrusionOk="0">
                  <a:moveTo>
                    <a:pt x="93551" y="119531"/>
                  </a:moveTo>
                  <a:lnTo>
                    <a:pt x="93551" y="119531"/>
                  </a:lnTo>
                  <a:cubicBezTo>
                    <a:pt x="25959" y="119531"/>
                    <a:pt x="25959" y="119531"/>
                    <a:pt x="25959" y="119531"/>
                  </a:cubicBezTo>
                  <a:cubicBezTo>
                    <a:pt x="10285" y="119531"/>
                    <a:pt x="0" y="109687"/>
                    <a:pt x="0" y="94687"/>
                  </a:cubicBezTo>
                  <a:cubicBezTo>
                    <a:pt x="0" y="24843"/>
                    <a:pt x="0" y="24843"/>
                    <a:pt x="0" y="24843"/>
                  </a:cubicBezTo>
                  <a:cubicBezTo>
                    <a:pt x="0" y="15000"/>
                    <a:pt x="10285" y="0"/>
                    <a:pt x="25959" y="0"/>
                  </a:cubicBezTo>
                  <a:cubicBezTo>
                    <a:pt x="93551" y="0"/>
                    <a:pt x="93551" y="0"/>
                    <a:pt x="93551" y="0"/>
                  </a:cubicBezTo>
                  <a:cubicBezTo>
                    <a:pt x="109224" y="0"/>
                    <a:pt x="119510" y="15000"/>
                    <a:pt x="119510" y="24843"/>
                  </a:cubicBezTo>
                  <a:cubicBezTo>
                    <a:pt x="119510" y="94687"/>
                    <a:pt x="119510" y="94687"/>
                    <a:pt x="119510" y="94687"/>
                  </a:cubicBezTo>
                  <a:cubicBezTo>
                    <a:pt x="119510" y="109687"/>
                    <a:pt x="109224" y="119531"/>
                    <a:pt x="93551" y="119531"/>
                  </a:cubicBezTo>
                  <a:close/>
                  <a:moveTo>
                    <a:pt x="25959" y="9843"/>
                  </a:moveTo>
                  <a:lnTo>
                    <a:pt x="25959" y="9843"/>
                  </a:lnTo>
                  <a:cubicBezTo>
                    <a:pt x="15673" y="9843"/>
                    <a:pt x="10285" y="20156"/>
                    <a:pt x="10285" y="24843"/>
                  </a:cubicBezTo>
                  <a:cubicBezTo>
                    <a:pt x="10285" y="94687"/>
                    <a:pt x="10285" y="94687"/>
                    <a:pt x="10285" y="94687"/>
                  </a:cubicBezTo>
                  <a:cubicBezTo>
                    <a:pt x="10285" y="104531"/>
                    <a:pt x="15673" y="109687"/>
                    <a:pt x="25959" y="109687"/>
                  </a:cubicBezTo>
                  <a:cubicBezTo>
                    <a:pt x="93551" y="109687"/>
                    <a:pt x="93551" y="109687"/>
                    <a:pt x="93551" y="109687"/>
                  </a:cubicBezTo>
                  <a:cubicBezTo>
                    <a:pt x="103836" y="109687"/>
                    <a:pt x="109224" y="104531"/>
                    <a:pt x="109224" y="94687"/>
                  </a:cubicBezTo>
                  <a:cubicBezTo>
                    <a:pt x="109224" y="24843"/>
                    <a:pt x="109224" y="24843"/>
                    <a:pt x="109224" y="24843"/>
                  </a:cubicBezTo>
                  <a:cubicBezTo>
                    <a:pt x="109224" y="20156"/>
                    <a:pt x="103836" y="9843"/>
                    <a:pt x="93551" y="9843"/>
                  </a:cubicBezTo>
                  <a:cubicBezTo>
                    <a:pt x="25959" y="9843"/>
                    <a:pt x="25959" y="9843"/>
                    <a:pt x="25959" y="9843"/>
                  </a:cubicBezTo>
                  <a:close/>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52" name="Shape 1452"/>
            <p:cNvSpPr/>
            <p:nvPr/>
          </p:nvSpPr>
          <p:spPr>
            <a:xfrm>
              <a:off x="2940050" y="1757363"/>
              <a:ext cx="42862" cy="42861"/>
            </a:xfrm>
            <a:custGeom>
              <a:avLst/>
              <a:gdLst/>
              <a:ahLst/>
              <a:cxnLst/>
              <a:rect l="0" t="0" r="0" b="0"/>
              <a:pathLst>
                <a:path w="120000" h="120000" extrusionOk="0">
                  <a:moveTo>
                    <a:pt x="118983" y="53898"/>
                  </a:moveTo>
                  <a:lnTo>
                    <a:pt x="118983" y="53898"/>
                  </a:lnTo>
                  <a:cubicBezTo>
                    <a:pt x="118983" y="86440"/>
                    <a:pt x="96610" y="118983"/>
                    <a:pt x="64067" y="118983"/>
                  </a:cubicBezTo>
                  <a:cubicBezTo>
                    <a:pt x="32542" y="118983"/>
                    <a:pt x="0" y="86440"/>
                    <a:pt x="0" y="53898"/>
                  </a:cubicBezTo>
                  <a:cubicBezTo>
                    <a:pt x="0" y="22372"/>
                    <a:pt x="32542" y="0"/>
                    <a:pt x="64067" y="0"/>
                  </a:cubicBezTo>
                  <a:cubicBezTo>
                    <a:pt x="96610" y="0"/>
                    <a:pt x="118983" y="22372"/>
                    <a:pt x="118983" y="53898"/>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53" name="Shape 1453"/>
            <p:cNvSpPr/>
            <p:nvPr/>
          </p:nvSpPr>
          <p:spPr>
            <a:xfrm>
              <a:off x="1597025" y="1968500"/>
              <a:ext cx="2732088" cy="3611562"/>
            </a:xfrm>
            <a:custGeom>
              <a:avLst/>
              <a:gdLst/>
              <a:ahLst/>
              <a:cxnLst/>
              <a:rect l="0" t="0" r="0" b="0"/>
              <a:pathLst>
                <a:path w="120000" h="120000" extrusionOk="0">
                  <a:moveTo>
                    <a:pt x="119984" y="119988"/>
                  </a:moveTo>
                  <a:lnTo>
                    <a:pt x="0" y="119988"/>
                  </a:lnTo>
                  <a:lnTo>
                    <a:pt x="0" y="0"/>
                  </a:lnTo>
                  <a:lnTo>
                    <a:pt x="119984" y="0"/>
                  </a:lnTo>
                  <a:lnTo>
                    <a:pt x="119984" y="119988"/>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454" name="Shape 1454"/>
          <p:cNvSpPr>
            <a:spLocks noGrp="1"/>
          </p:cNvSpPr>
          <p:nvPr>
            <p:ph type="pic" idx="3"/>
          </p:nvPr>
        </p:nvSpPr>
        <p:spPr>
          <a:xfrm>
            <a:off x="1635703" y="3748100"/>
            <a:ext cx="1274257" cy="236842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455" name="Shape 1455"/>
          <p:cNvGrpSpPr/>
          <p:nvPr/>
        </p:nvGrpSpPr>
        <p:grpSpPr>
          <a:xfrm>
            <a:off x="6661009" y="4399137"/>
            <a:ext cx="755509" cy="2233277"/>
            <a:chOff x="5348287" y="496887"/>
            <a:chExt cx="3155950" cy="6635750"/>
          </a:xfrm>
        </p:grpSpPr>
        <p:grpSp>
          <p:nvGrpSpPr>
            <p:cNvPr id="1456" name="Shape 1456"/>
            <p:cNvGrpSpPr/>
            <p:nvPr/>
          </p:nvGrpSpPr>
          <p:grpSpPr>
            <a:xfrm>
              <a:off x="5394325" y="560387"/>
              <a:ext cx="3078163" cy="6540500"/>
              <a:chOff x="5394325" y="560387"/>
              <a:chExt cx="3078163" cy="6540500"/>
            </a:xfrm>
          </p:grpSpPr>
          <p:sp>
            <p:nvSpPr>
              <p:cNvPr id="1457" name="Shape 1457"/>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58" name="Shape 1458"/>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59" name="Shape 1459"/>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60" name="Shape 1460"/>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61" name="Shape 1461"/>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62" name="Shape 1462"/>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463" name="Shape 1463"/>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rgbClr val="26292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464" name="Shape 1464"/>
          <p:cNvSpPr>
            <a:spLocks noGrp="1"/>
          </p:cNvSpPr>
          <p:nvPr>
            <p:ph type="pic" idx="4"/>
          </p:nvPr>
        </p:nvSpPr>
        <p:spPr>
          <a:xfrm>
            <a:off x="6720461" y="4709854"/>
            <a:ext cx="636223" cy="159381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6"/>
                                        </p:tgtEl>
                                        <p:attrNameLst>
                                          <p:attrName>style.visibility</p:attrName>
                                        </p:attrNameLst>
                                      </p:cBhvr>
                                      <p:to>
                                        <p:strVal val="visible"/>
                                      </p:to>
                                    </p:set>
                                    <p:animEffect transition="in" filter="fade">
                                      <p:cBhvr>
                                        <p:cTn id="7" dur="500"/>
                                        <p:tgtEl>
                                          <p:spTgt spid="14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35">
                                            <p:txEl>
                                              <p:pRg st="0" end="0"/>
                                            </p:txEl>
                                          </p:spTgt>
                                        </p:tgtEl>
                                        <p:attrNameLst>
                                          <p:attrName>style.visibility</p:attrName>
                                        </p:attrNameLst>
                                      </p:cBhvr>
                                      <p:to>
                                        <p:strVal val="visible"/>
                                      </p:to>
                                    </p:set>
                                    <p:animEffect transition="in" filter="fade">
                                      <p:cBhvr>
                                        <p:cTn id="11" dur="500"/>
                                        <p:tgtEl>
                                          <p:spTgt spid="143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35">
                                            <p:txEl>
                                              <p:pRg st="1" end="1"/>
                                            </p:txEl>
                                          </p:spTgt>
                                        </p:tgtEl>
                                        <p:attrNameLst>
                                          <p:attrName>style.visibility</p:attrName>
                                        </p:attrNameLst>
                                      </p:cBhvr>
                                      <p:to>
                                        <p:strVal val="visible"/>
                                      </p:to>
                                    </p:set>
                                    <p:animEffect transition="in" filter="fade">
                                      <p:cBhvr>
                                        <p:cTn id="15" dur="500"/>
                                        <p:tgtEl>
                                          <p:spTgt spid="143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35">
                                            <p:txEl>
                                              <p:pRg st="2" end="2"/>
                                            </p:txEl>
                                          </p:spTgt>
                                        </p:tgtEl>
                                        <p:attrNameLst>
                                          <p:attrName>style.visibility</p:attrName>
                                        </p:attrNameLst>
                                      </p:cBhvr>
                                      <p:to>
                                        <p:strVal val="visible"/>
                                      </p:to>
                                    </p:set>
                                    <p:animEffect transition="in" filter="fade">
                                      <p:cBhvr>
                                        <p:cTn id="19" dur="500"/>
                                        <p:tgtEl>
                                          <p:spTgt spid="143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35">
                                            <p:txEl>
                                              <p:pRg st="3" end="3"/>
                                            </p:txEl>
                                          </p:spTgt>
                                        </p:tgtEl>
                                        <p:attrNameLst>
                                          <p:attrName>style.visibility</p:attrName>
                                        </p:attrNameLst>
                                      </p:cBhvr>
                                      <p:to>
                                        <p:strVal val="visible"/>
                                      </p:to>
                                    </p:set>
                                    <p:animEffect transition="in" filter="fade">
                                      <p:cBhvr>
                                        <p:cTn id="23" dur="500"/>
                                        <p:tgtEl>
                                          <p:spTgt spid="143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35">
                                            <p:txEl>
                                              <p:pRg st="4" end="4"/>
                                            </p:txEl>
                                          </p:spTgt>
                                        </p:tgtEl>
                                        <p:attrNameLst>
                                          <p:attrName>style.visibility</p:attrName>
                                        </p:attrNameLst>
                                      </p:cBhvr>
                                      <p:to>
                                        <p:strVal val="visible"/>
                                      </p:to>
                                    </p:set>
                                    <p:animEffect transition="in" filter="fade">
                                      <p:cBhvr>
                                        <p:cTn id="27" dur="500"/>
                                        <p:tgtEl>
                                          <p:spTgt spid="143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35">
                                            <p:txEl>
                                              <p:pRg st="5" end="5"/>
                                            </p:txEl>
                                          </p:spTgt>
                                        </p:tgtEl>
                                        <p:attrNameLst>
                                          <p:attrName>style.visibility</p:attrName>
                                        </p:attrNameLst>
                                      </p:cBhvr>
                                      <p:to>
                                        <p:strVal val="visible"/>
                                      </p:to>
                                    </p:set>
                                    <p:animEffect transition="in" filter="fade">
                                      <p:cBhvr>
                                        <p:cTn id="31" dur="500"/>
                                        <p:tgtEl>
                                          <p:spTgt spid="143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35">
                                            <p:txEl>
                                              <p:pRg st="6" end="6"/>
                                            </p:txEl>
                                          </p:spTgt>
                                        </p:tgtEl>
                                        <p:attrNameLst>
                                          <p:attrName>style.visibility</p:attrName>
                                        </p:attrNameLst>
                                      </p:cBhvr>
                                      <p:to>
                                        <p:strVal val="visible"/>
                                      </p:to>
                                    </p:set>
                                    <p:animEffect transition="in" filter="fade">
                                      <p:cBhvr>
                                        <p:cTn id="35" dur="500"/>
                                        <p:tgtEl>
                                          <p:spTgt spid="143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35">
                                            <p:txEl>
                                              <p:pRg st="7" end="7"/>
                                            </p:txEl>
                                          </p:spTgt>
                                        </p:tgtEl>
                                        <p:attrNameLst>
                                          <p:attrName>style.visibility</p:attrName>
                                        </p:attrNameLst>
                                      </p:cBhvr>
                                      <p:to>
                                        <p:strVal val="visible"/>
                                      </p:to>
                                    </p:set>
                                    <p:animEffect transition="in" filter="fade">
                                      <p:cBhvr>
                                        <p:cTn id="39" dur="500"/>
                                        <p:tgtEl>
                                          <p:spTgt spid="143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35">
                                            <p:txEl>
                                              <p:pRg st="8" end="8"/>
                                            </p:txEl>
                                          </p:spTgt>
                                        </p:tgtEl>
                                        <p:attrNameLst>
                                          <p:attrName>style.visibility</p:attrName>
                                        </p:attrNameLst>
                                      </p:cBhvr>
                                      <p:to>
                                        <p:strVal val="visible"/>
                                      </p:to>
                                    </p:set>
                                    <p:animEffect transition="in" filter="fade">
                                      <p:cBhvr>
                                        <p:cTn id="43" dur="500"/>
                                        <p:tgtEl>
                                          <p:spTgt spid="1435">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455"/>
                                        </p:tgtEl>
                                        <p:attrNameLst>
                                          <p:attrName>style.visibility</p:attrName>
                                        </p:attrNameLst>
                                      </p:cBhvr>
                                      <p:to>
                                        <p:strVal val="visible"/>
                                      </p:to>
                                    </p:set>
                                    <p:anim calcmode="lin" valueType="num">
                                      <p:cBhvr additive="base">
                                        <p:cTn id="47" dur="500"/>
                                        <p:tgtEl>
                                          <p:spTgt spid="1455"/>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464"/>
                                        </p:tgtEl>
                                        <p:attrNameLst>
                                          <p:attrName>style.visibility</p:attrName>
                                        </p:attrNameLst>
                                      </p:cBhvr>
                                      <p:to>
                                        <p:strVal val="visible"/>
                                      </p:to>
                                    </p:set>
                                    <p:animEffect transition="in" filter="fade">
                                      <p:cBhvr>
                                        <p:cTn id="51" dur="300"/>
                                        <p:tgtEl>
                                          <p:spTgt spid="1464"/>
                                        </p:tgtEl>
                                      </p:cBhvr>
                                    </p:animEffect>
                                  </p:childTnLst>
                                </p:cTn>
                              </p:par>
                            </p:childTnLst>
                          </p:cTn>
                        </p:par>
                        <p:par>
                          <p:cTn id="52" fill="hold">
                            <p:stCondLst>
                              <p:cond delay="5800"/>
                            </p:stCondLst>
                            <p:childTnLst>
                              <p:par>
                                <p:cTn id="53" presetID="2" presetClass="entr" presetSubtype="4" fill="hold" nodeType="afterEffect">
                                  <p:stCondLst>
                                    <p:cond delay="0"/>
                                  </p:stCondLst>
                                  <p:childTnLst>
                                    <p:set>
                                      <p:cBhvr>
                                        <p:cTn id="54" dur="1" fill="hold">
                                          <p:stCondLst>
                                            <p:cond delay="0"/>
                                          </p:stCondLst>
                                        </p:cTn>
                                        <p:tgtEl>
                                          <p:spTgt spid="1445"/>
                                        </p:tgtEl>
                                        <p:attrNameLst>
                                          <p:attrName>style.visibility</p:attrName>
                                        </p:attrNameLst>
                                      </p:cBhvr>
                                      <p:to>
                                        <p:strVal val="visible"/>
                                      </p:to>
                                    </p:set>
                                    <p:anim calcmode="lin" valueType="num">
                                      <p:cBhvr additive="base">
                                        <p:cTn id="55" dur="500"/>
                                        <p:tgtEl>
                                          <p:spTgt spid="1445"/>
                                        </p:tgtEl>
                                        <p:attrNameLst>
                                          <p:attrName>ppt_y</p:attrName>
                                        </p:attrNameLst>
                                      </p:cBhvr>
                                      <p:tavLst>
                                        <p:tav tm="0">
                                          <p:val>
                                            <p:strVal val="#ppt_y+1"/>
                                          </p:val>
                                        </p:tav>
                                        <p:tav tm="100000">
                                          <p:val>
                                            <p:strVal val="#ppt_y"/>
                                          </p:val>
                                        </p:tav>
                                      </p:tavLst>
                                    </p:anim>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1454"/>
                                        </p:tgtEl>
                                        <p:attrNameLst>
                                          <p:attrName>style.visibility</p:attrName>
                                        </p:attrNameLst>
                                      </p:cBhvr>
                                      <p:to>
                                        <p:strVal val="visible"/>
                                      </p:to>
                                    </p:set>
                                    <p:animEffect transition="in" filter="fade">
                                      <p:cBhvr>
                                        <p:cTn id="59" dur="300"/>
                                        <p:tgtEl>
                                          <p:spTgt spid="1454"/>
                                        </p:tgtEl>
                                      </p:cBhvr>
                                    </p:animEffect>
                                  </p:childTnLst>
                                </p:cTn>
                              </p:par>
                            </p:childTnLst>
                          </p:cTn>
                        </p:par>
                        <p:par>
                          <p:cTn id="60" fill="hold">
                            <p:stCondLst>
                              <p:cond delay="6600"/>
                            </p:stCondLst>
                            <p:childTnLst>
                              <p:par>
                                <p:cTn id="61" presetID="2" presetClass="entr" presetSubtype="4" fill="hold" nodeType="afterEffect">
                                  <p:stCondLst>
                                    <p:cond delay="0"/>
                                  </p:stCondLst>
                                  <p:childTnLst>
                                    <p:set>
                                      <p:cBhvr>
                                        <p:cTn id="62" dur="1" fill="hold">
                                          <p:stCondLst>
                                            <p:cond delay="0"/>
                                          </p:stCondLst>
                                        </p:cTn>
                                        <p:tgtEl>
                                          <p:spTgt spid="1437"/>
                                        </p:tgtEl>
                                        <p:attrNameLst>
                                          <p:attrName>style.visibility</p:attrName>
                                        </p:attrNameLst>
                                      </p:cBhvr>
                                      <p:to>
                                        <p:strVal val="visible"/>
                                      </p:to>
                                    </p:set>
                                    <p:anim calcmode="lin" valueType="num">
                                      <p:cBhvr additive="base">
                                        <p:cTn id="63" dur="500"/>
                                        <p:tgtEl>
                                          <p:spTgt spid="1437"/>
                                        </p:tgtEl>
                                        <p:attrNameLst>
                                          <p:attrName>ppt_y</p:attrName>
                                        </p:attrNameLst>
                                      </p:cBhvr>
                                      <p:tavLst>
                                        <p:tav tm="0">
                                          <p:val>
                                            <p:strVal val="#ppt_y+1"/>
                                          </p:val>
                                        </p:tav>
                                        <p:tav tm="100000">
                                          <p:val>
                                            <p:strVal val="#ppt_y"/>
                                          </p:val>
                                        </p:tav>
                                      </p:tavLst>
                                    </p:anim>
                                  </p:childTnLst>
                                </p:cTn>
                              </p:par>
                            </p:childTnLst>
                          </p:cTn>
                        </p:par>
                        <p:par>
                          <p:cTn id="64" fill="hold">
                            <p:stCondLst>
                              <p:cond delay="7100"/>
                            </p:stCondLst>
                            <p:childTnLst>
                              <p:par>
                                <p:cTn id="65" presetID="10" presetClass="entr" presetSubtype="0" fill="hold" nodeType="afterEffect">
                                  <p:stCondLst>
                                    <p:cond delay="0"/>
                                  </p:stCondLst>
                                  <p:childTnLst>
                                    <p:set>
                                      <p:cBhvr>
                                        <p:cTn id="66" dur="1" fill="hold">
                                          <p:stCondLst>
                                            <p:cond delay="0"/>
                                          </p:stCondLst>
                                        </p:cTn>
                                        <p:tgtEl>
                                          <p:spTgt spid="1444"/>
                                        </p:tgtEl>
                                        <p:attrNameLst>
                                          <p:attrName>style.visibility</p:attrName>
                                        </p:attrNameLst>
                                      </p:cBhvr>
                                      <p:to>
                                        <p:strVal val="visible"/>
                                      </p:to>
                                    </p:set>
                                    <p:animEffect transition="in" filter="fade">
                                      <p:cBhvr>
                                        <p:cTn id="67" dur="300"/>
                                        <p:tgtEl>
                                          <p:spTgt spid="1444"/>
                                        </p:tgtEl>
                                      </p:cBhvr>
                                    </p:animEffect>
                                  </p:childTnLst>
                                </p:cTn>
                              </p:par>
                            </p:childTnLst>
                          </p:cTn>
                        </p:par>
                        <p:par>
                          <p:cTn id="68" fill="hold">
                            <p:stCondLst>
                              <p:cond delay="7400"/>
                            </p:stCondLst>
                            <p:childTnLst>
                              <p:par>
                                <p:cTn id="69" presetID="10" presetClass="entr" presetSubtype="0" fill="hold" nodeType="afterEffect">
                                  <p:stCondLst>
                                    <p:cond delay="0"/>
                                  </p:stCondLst>
                                  <p:childTnLst>
                                    <p:set>
                                      <p:cBhvr>
                                        <p:cTn id="70" dur="1" fill="hold">
                                          <p:stCondLst>
                                            <p:cond delay="0"/>
                                          </p:stCondLst>
                                        </p:cTn>
                                        <p:tgtEl>
                                          <p:spTgt spid="1434"/>
                                        </p:tgtEl>
                                        <p:attrNameLst>
                                          <p:attrName>style.visibility</p:attrName>
                                        </p:attrNameLst>
                                      </p:cBhvr>
                                      <p:to>
                                        <p:strVal val="visible"/>
                                      </p:to>
                                    </p:set>
                                    <p:animEffect transition="in" filter="fade">
                                      <p:cBhvr>
                                        <p:cTn id="71" dur="500"/>
                                        <p:tgtEl>
                                          <p:spTgt spid="1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21_mockup_06">
    <p:spTree>
      <p:nvGrpSpPr>
        <p:cNvPr id="1" name="Shape 1465"/>
        <p:cNvGrpSpPr/>
        <p:nvPr/>
      </p:nvGrpSpPr>
      <p:grpSpPr>
        <a:xfrm>
          <a:off x="0" y="0"/>
          <a:ext cx="0" cy="0"/>
          <a:chOff x="0" y="0"/>
          <a:chExt cx="0" cy="0"/>
        </a:xfrm>
      </p:grpSpPr>
      <p:pic>
        <p:nvPicPr>
          <p:cNvPr id="1466" name="Shape 146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200844" y="5437309"/>
            <a:ext cx="6870022" cy="915527"/>
          </a:xfrm>
          <a:prstGeom prst="rect">
            <a:avLst/>
          </a:prstGeom>
          <a:noFill/>
          <a:ln>
            <a:noFill/>
          </a:ln>
        </p:spPr>
      </p:pic>
      <p:sp>
        <p:nvSpPr>
          <p:cNvPr id="1467" name="Shape 1467"/>
          <p:cNvSpPr txBox="1">
            <a:spLocks noGrp="1"/>
          </p:cNvSpPr>
          <p:nvPr>
            <p:ph type="subTitle" idx="1"/>
          </p:nvPr>
        </p:nvSpPr>
        <p:spPr>
          <a:xfrm>
            <a:off x="2266092" y="1239262"/>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468" name="Shape 1468"/>
          <p:cNvSpPr txBox="1">
            <a:spLocks noGrp="1"/>
          </p:cNvSpPr>
          <p:nvPr>
            <p:ph type="ctrTitle"/>
          </p:nvPr>
        </p:nvSpPr>
        <p:spPr>
          <a:xfrm>
            <a:off x="2264985" y="626542"/>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1469" name="Shape 1469"/>
          <p:cNvGrpSpPr/>
          <p:nvPr/>
        </p:nvGrpSpPr>
        <p:grpSpPr>
          <a:xfrm>
            <a:off x="2355467" y="2347428"/>
            <a:ext cx="5139396" cy="4143351"/>
            <a:chOff x="1573212" y="2011363"/>
            <a:chExt cx="6840537" cy="3922711"/>
          </a:xfrm>
        </p:grpSpPr>
        <p:sp>
          <p:nvSpPr>
            <p:cNvPr id="1470" name="Shape 1470"/>
            <p:cNvSpPr/>
            <p:nvPr/>
          </p:nvSpPr>
          <p:spPr>
            <a:xfrm>
              <a:off x="2241550" y="2011363"/>
              <a:ext cx="5532438" cy="3798887"/>
            </a:xfrm>
            <a:custGeom>
              <a:avLst/>
              <a:gdLst/>
              <a:ahLst/>
              <a:cxnLst/>
              <a:rect l="0" t="0" r="0" b="0"/>
              <a:pathLst>
                <a:path w="120000" h="120000" extrusionOk="0">
                  <a:moveTo>
                    <a:pt x="119992" y="115178"/>
                  </a:moveTo>
                  <a:lnTo>
                    <a:pt x="119992" y="115178"/>
                  </a:lnTo>
                  <a:cubicBezTo>
                    <a:pt x="119992" y="117862"/>
                    <a:pt x="118524" y="119988"/>
                    <a:pt x="116743" y="119988"/>
                  </a:cubicBezTo>
                  <a:cubicBezTo>
                    <a:pt x="3303" y="119988"/>
                    <a:pt x="3303" y="119988"/>
                    <a:pt x="3303" y="119988"/>
                  </a:cubicBezTo>
                  <a:cubicBezTo>
                    <a:pt x="1460" y="119988"/>
                    <a:pt x="0" y="117862"/>
                    <a:pt x="0" y="115178"/>
                  </a:cubicBezTo>
                  <a:cubicBezTo>
                    <a:pt x="0" y="4730"/>
                    <a:pt x="0" y="4730"/>
                    <a:pt x="0" y="4730"/>
                  </a:cubicBezTo>
                  <a:cubicBezTo>
                    <a:pt x="0" y="2126"/>
                    <a:pt x="1460" y="0"/>
                    <a:pt x="3303" y="0"/>
                  </a:cubicBezTo>
                  <a:cubicBezTo>
                    <a:pt x="116743" y="0"/>
                    <a:pt x="116743" y="0"/>
                    <a:pt x="116743" y="0"/>
                  </a:cubicBezTo>
                  <a:cubicBezTo>
                    <a:pt x="118524" y="0"/>
                    <a:pt x="119992" y="2126"/>
                    <a:pt x="119992" y="4730"/>
                  </a:cubicBezTo>
                  <a:lnTo>
                    <a:pt x="119992" y="115178"/>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71" name="Shape 1471"/>
            <p:cNvSpPr/>
            <p:nvPr/>
          </p:nvSpPr>
          <p:spPr>
            <a:xfrm>
              <a:off x="1573212" y="5726112"/>
              <a:ext cx="6840537" cy="207961"/>
            </a:xfrm>
            <a:custGeom>
              <a:avLst/>
              <a:gdLst/>
              <a:ahLst/>
              <a:cxnLst/>
              <a:rect l="0" t="0" r="0" b="0"/>
              <a:pathLst>
                <a:path w="120000" h="120000" extrusionOk="0">
                  <a:moveTo>
                    <a:pt x="119993" y="72166"/>
                  </a:moveTo>
                  <a:lnTo>
                    <a:pt x="119993" y="72166"/>
                  </a:lnTo>
                  <a:cubicBezTo>
                    <a:pt x="119993" y="72166"/>
                    <a:pt x="118061" y="119792"/>
                    <a:pt x="115477" y="119792"/>
                  </a:cubicBezTo>
                  <a:cubicBezTo>
                    <a:pt x="112894" y="119792"/>
                    <a:pt x="6915" y="119792"/>
                    <a:pt x="4686" y="119792"/>
                  </a:cubicBezTo>
                  <a:cubicBezTo>
                    <a:pt x="2494" y="119792"/>
                    <a:pt x="0" y="72166"/>
                    <a:pt x="0" y="72166"/>
                  </a:cubicBezTo>
                  <a:cubicBezTo>
                    <a:pt x="0" y="0"/>
                    <a:pt x="0" y="0"/>
                    <a:pt x="0" y="0"/>
                  </a:cubicBezTo>
                  <a:cubicBezTo>
                    <a:pt x="119993" y="0"/>
                    <a:pt x="119993" y="0"/>
                    <a:pt x="119993" y="0"/>
                  </a:cubicBezTo>
                  <a:lnTo>
                    <a:pt x="119993" y="72166"/>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72" name="Shape 1472"/>
            <p:cNvSpPr/>
            <p:nvPr/>
          </p:nvSpPr>
          <p:spPr>
            <a:xfrm>
              <a:off x="1573212" y="5849937"/>
              <a:ext cx="6840537" cy="82550"/>
            </a:xfrm>
            <a:custGeom>
              <a:avLst/>
              <a:gdLst/>
              <a:ahLst/>
              <a:cxnLst/>
              <a:rect l="0" t="0" r="0" b="0"/>
              <a:pathLst>
                <a:path w="120000" h="120000" extrusionOk="0">
                  <a:moveTo>
                    <a:pt x="0" y="0"/>
                  </a:moveTo>
                  <a:lnTo>
                    <a:pt x="0" y="0"/>
                  </a:lnTo>
                  <a:cubicBezTo>
                    <a:pt x="0" y="0"/>
                    <a:pt x="2494" y="119478"/>
                    <a:pt x="4686" y="119478"/>
                  </a:cubicBezTo>
                  <a:cubicBezTo>
                    <a:pt x="6915" y="119478"/>
                    <a:pt x="112894" y="119478"/>
                    <a:pt x="115477" y="119478"/>
                  </a:cubicBezTo>
                  <a:cubicBezTo>
                    <a:pt x="118061" y="119478"/>
                    <a:pt x="119993" y="0"/>
                    <a:pt x="119993" y="0"/>
                  </a:cubicBezTo>
                  <a:lnTo>
                    <a:pt x="0" y="0"/>
                  </a:lnTo>
                </a:path>
              </a:pathLst>
            </a:custGeom>
            <a:solidFill>
              <a:srgbClr val="E2E2E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73" name="Shape 1473"/>
            <p:cNvSpPr/>
            <p:nvPr/>
          </p:nvSpPr>
          <p:spPr>
            <a:xfrm>
              <a:off x="4508500" y="5726112"/>
              <a:ext cx="973137" cy="77787"/>
            </a:xfrm>
            <a:custGeom>
              <a:avLst/>
              <a:gdLst/>
              <a:ahLst/>
              <a:cxnLst/>
              <a:rect l="0" t="0" r="0" b="0"/>
              <a:pathLst>
                <a:path w="120000" h="120000" extrusionOk="0">
                  <a:moveTo>
                    <a:pt x="0" y="0"/>
                  </a:moveTo>
                  <a:lnTo>
                    <a:pt x="0" y="0"/>
                  </a:lnTo>
                  <a:cubicBezTo>
                    <a:pt x="1819" y="69444"/>
                    <a:pt x="7056" y="119444"/>
                    <a:pt x="13224" y="119444"/>
                  </a:cubicBezTo>
                  <a:cubicBezTo>
                    <a:pt x="106730" y="119444"/>
                    <a:pt x="106730" y="119444"/>
                    <a:pt x="106730" y="119444"/>
                  </a:cubicBezTo>
                  <a:cubicBezTo>
                    <a:pt x="112855" y="119444"/>
                    <a:pt x="118091" y="69444"/>
                    <a:pt x="119955" y="0"/>
                  </a:cubicBezTo>
                  <a:lnTo>
                    <a:pt x="0" y="0"/>
                  </a:ln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74" name="Shape 1474"/>
            <p:cNvSpPr/>
            <p:nvPr/>
          </p:nvSpPr>
          <p:spPr>
            <a:xfrm>
              <a:off x="7675563" y="5775325"/>
              <a:ext cx="307974" cy="30162"/>
            </a:xfrm>
            <a:custGeom>
              <a:avLst/>
              <a:gdLst/>
              <a:ahLst/>
              <a:cxnLst/>
              <a:rect l="0" t="0" r="0" b="0"/>
              <a:pathLst>
                <a:path w="120000" h="120000" extrusionOk="0">
                  <a:moveTo>
                    <a:pt x="119859" y="60000"/>
                  </a:moveTo>
                  <a:lnTo>
                    <a:pt x="119859" y="60000"/>
                  </a:lnTo>
                  <a:cubicBezTo>
                    <a:pt x="119859" y="98571"/>
                    <a:pt x="116908" y="118571"/>
                    <a:pt x="113957" y="118571"/>
                  </a:cubicBezTo>
                  <a:cubicBezTo>
                    <a:pt x="5901" y="118571"/>
                    <a:pt x="5901" y="118571"/>
                    <a:pt x="5901" y="118571"/>
                  </a:cubicBezTo>
                  <a:cubicBezTo>
                    <a:pt x="2950" y="118571"/>
                    <a:pt x="0" y="98571"/>
                    <a:pt x="0" y="60000"/>
                  </a:cubicBezTo>
                  <a:lnTo>
                    <a:pt x="0" y="60000"/>
                  </a:lnTo>
                  <a:cubicBezTo>
                    <a:pt x="0" y="30000"/>
                    <a:pt x="2950" y="0"/>
                    <a:pt x="5901" y="0"/>
                  </a:cubicBezTo>
                  <a:cubicBezTo>
                    <a:pt x="113957" y="0"/>
                    <a:pt x="113957" y="0"/>
                    <a:pt x="113957" y="0"/>
                  </a:cubicBezTo>
                  <a:cubicBezTo>
                    <a:pt x="116908" y="0"/>
                    <a:pt x="119859" y="30000"/>
                    <a:pt x="119859" y="60000"/>
                  </a:cubicBez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75" name="Shape 1475"/>
            <p:cNvSpPr/>
            <p:nvPr/>
          </p:nvSpPr>
          <p:spPr>
            <a:xfrm>
              <a:off x="5014912" y="2092325"/>
              <a:ext cx="30161" cy="30162"/>
            </a:xfrm>
            <a:custGeom>
              <a:avLst/>
              <a:gdLst/>
              <a:ahLst/>
              <a:cxnLst/>
              <a:rect l="0" t="0" r="0" b="0"/>
              <a:pathLst>
                <a:path w="120000" h="120000" extrusionOk="0">
                  <a:moveTo>
                    <a:pt x="118571" y="58571"/>
                  </a:moveTo>
                  <a:lnTo>
                    <a:pt x="118571" y="58571"/>
                  </a:lnTo>
                  <a:cubicBezTo>
                    <a:pt x="118571" y="98571"/>
                    <a:pt x="100000" y="118571"/>
                    <a:pt x="60000" y="118571"/>
                  </a:cubicBezTo>
                  <a:cubicBezTo>
                    <a:pt x="30000" y="118571"/>
                    <a:pt x="0" y="98571"/>
                    <a:pt x="0" y="58571"/>
                  </a:cubicBezTo>
                  <a:cubicBezTo>
                    <a:pt x="0" y="30000"/>
                    <a:pt x="30000" y="0"/>
                    <a:pt x="60000" y="0"/>
                  </a:cubicBezTo>
                  <a:cubicBezTo>
                    <a:pt x="100000" y="0"/>
                    <a:pt x="118571" y="30000"/>
                    <a:pt x="118571" y="58571"/>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76" name="Shape 1476"/>
            <p:cNvSpPr/>
            <p:nvPr/>
          </p:nvSpPr>
          <p:spPr>
            <a:xfrm>
              <a:off x="2386013" y="2184400"/>
              <a:ext cx="5245100" cy="3314700"/>
            </a:xfrm>
            <a:custGeom>
              <a:avLst/>
              <a:gdLst/>
              <a:ahLst/>
              <a:cxnLst/>
              <a:rect l="0" t="0" r="0" b="0"/>
              <a:pathLst>
                <a:path w="120000" h="120000" extrusionOk="0">
                  <a:moveTo>
                    <a:pt x="119991" y="119986"/>
                  </a:moveTo>
                  <a:lnTo>
                    <a:pt x="0" y="119986"/>
                  </a:lnTo>
                  <a:lnTo>
                    <a:pt x="0" y="0"/>
                  </a:lnTo>
                  <a:lnTo>
                    <a:pt x="119991" y="0"/>
                  </a:lnTo>
                  <a:lnTo>
                    <a:pt x="119991" y="11998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477" name="Shape 1477"/>
          <p:cNvSpPr>
            <a:spLocks noGrp="1"/>
          </p:cNvSpPr>
          <p:nvPr>
            <p:ph type="pic" idx="2"/>
          </p:nvPr>
        </p:nvSpPr>
        <p:spPr>
          <a:xfrm>
            <a:off x="2966889" y="2515857"/>
            <a:ext cx="3941329" cy="350191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478" name="Shape 1478"/>
          <p:cNvGrpSpPr/>
          <p:nvPr/>
        </p:nvGrpSpPr>
        <p:grpSpPr>
          <a:xfrm>
            <a:off x="1877401" y="3995081"/>
            <a:ext cx="914166" cy="2702268"/>
            <a:chOff x="5348287" y="496887"/>
            <a:chExt cx="3155950" cy="6635750"/>
          </a:xfrm>
        </p:grpSpPr>
        <p:grpSp>
          <p:nvGrpSpPr>
            <p:cNvPr id="1479" name="Shape 1479"/>
            <p:cNvGrpSpPr/>
            <p:nvPr/>
          </p:nvGrpSpPr>
          <p:grpSpPr>
            <a:xfrm>
              <a:off x="5394325" y="560387"/>
              <a:ext cx="3078163" cy="6540500"/>
              <a:chOff x="5394325" y="560387"/>
              <a:chExt cx="3078163" cy="6540500"/>
            </a:xfrm>
          </p:grpSpPr>
          <p:sp>
            <p:nvSpPr>
              <p:cNvPr id="1480" name="Shape 1480"/>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81" name="Shape 1481"/>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82" name="Shape 1482"/>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83" name="Shape 1483"/>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84" name="Shape 1484"/>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85" name="Shape 1485"/>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486" name="Shape 1486"/>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487" name="Shape 1487"/>
          <p:cNvSpPr>
            <a:spLocks noGrp="1"/>
          </p:cNvSpPr>
          <p:nvPr>
            <p:ph type="pic" idx="3"/>
          </p:nvPr>
        </p:nvSpPr>
        <p:spPr>
          <a:xfrm>
            <a:off x="1956042" y="4383125"/>
            <a:ext cx="769829" cy="192851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68"/>
                                        </p:tgtEl>
                                        <p:attrNameLst>
                                          <p:attrName>style.visibility</p:attrName>
                                        </p:attrNameLst>
                                      </p:cBhvr>
                                      <p:to>
                                        <p:strVal val="visible"/>
                                      </p:to>
                                    </p:set>
                                    <p:animEffect transition="in" filter="fade">
                                      <p:cBhvr>
                                        <p:cTn id="7" dur="500"/>
                                        <p:tgtEl>
                                          <p:spTgt spid="14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67">
                                            <p:txEl>
                                              <p:pRg st="0" end="0"/>
                                            </p:txEl>
                                          </p:spTgt>
                                        </p:tgtEl>
                                        <p:attrNameLst>
                                          <p:attrName>style.visibility</p:attrName>
                                        </p:attrNameLst>
                                      </p:cBhvr>
                                      <p:to>
                                        <p:strVal val="visible"/>
                                      </p:to>
                                    </p:set>
                                    <p:animEffect transition="in" filter="fade">
                                      <p:cBhvr>
                                        <p:cTn id="11" dur="500"/>
                                        <p:tgtEl>
                                          <p:spTgt spid="146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67">
                                            <p:txEl>
                                              <p:pRg st="1" end="1"/>
                                            </p:txEl>
                                          </p:spTgt>
                                        </p:tgtEl>
                                        <p:attrNameLst>
                                          <p:attrName>style.visibility</p:attrName>
                                        </p:attrNameLst>
                                      </p:cBhvr>
                                      <p:to>
                                        <p:strVal val="visible"/>
                                      </p:to>
                                    </p:set>
                                    <p:animEffect transition="in" filter="fade">
                                      <p:cBhvr>
                                        <p:cTn id="15" dur="500"/>
                                        <p:tgtEl>
                                          <p:spTgt spid="146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67">
                                            <p:txEl>
                                              <p:pRg st="2" end="2"/>
                                            </p:txEl>
                                          </p:spTgt>
                                        </p:tgtEl>
                                        <p:attrNameLst>
                                          <p:attrName>style.visibility</p:attrName>
                                        </p:attrNameLst>
                                      </p:cBhvr>
                                      <p:to>
                                        <p:strVal val="visible"/>
                                      </p:to>
                                    </p:set>
                                    <p:animEffect transition="in" filter="fade">
                                      <p:cBhvr>
                                        <p:cTn id="19" dur="500"/>
                                        <p:tgtEl>
                                          <p:spTgt spid="1467">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67">
                                            <p:txEl>
                                              <p:pRg st="3" end="3"/>
                                            </p:txEl>
                                          </p:spTgt>
                                        </p:tgtEl>
                                        <p:attrNameLst>
                                          <p:attrName>style.visibility</p:attrName>
                                        </p:attrNameLst>
                                      </p:cBhvr>
                                      <p:to>
                                        <p:strVal val="visible"/>
                                      </p:to>
                                    </p:set>
                                    <p:animEffect transition="in" filter="fade">
                                      <p:cBhvr>
                                        <p:cTn id="23" dur="500"/>
                                        <p:tgtEl>
                                          <p:spTgt spid="1467">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67">
                                            <p:txEl>
                                              <p:pRg st="4" end="4"/>
                                            </p:txEl>
                                          </p:spTgt>
                                        </p:tgtEl>
                                        <p:attrNameLst>
                                          <p:attrName>style.visibility</p:attrName>
                                        </p:attrNameLst>
                                      </p:cBhvr>
                                      <p:to>
                                        <p:strVal val="visible"/>
                                      </p:to>
                                    </p:set>
                                    <p:animEffect transition="in" filter="fade">
                                      <p:cBhvr>
                                        <p:cTn id="27" dur="500"/>
                                        <p:tgtEl>
                                          <p:spTgt spid="1467">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67">
                                            <p:txEl>
                                              <p:pRg st="5" end="5"/>
                                            </p:txEl>
                                          </p:spTgt>
                                        </p:tgtEl>
                                        <p:attrNameLst>
                                          <p:attrName>style.visibility</p:attrName>
                                        </p:attrNameLst>
                                      </p:cBhvr>
                                      <p:to>
                                        <p:strVal val="visible"/>
                                      </p:to>
                                    </p:set>
                                    <p:animEffect transition="in" filter="fade">
                                      <p:cBhvr>
                                        <p:cTn id="31" dur="500"/>
                                        <p:tgtEl>
                                          <p:spTgt spid="1467">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67">
                                            <p:txEl>
                                              <p:pRg st="6" end="6"/>
                                            </p:txEl>
                                          </p:spTgt>
                                        </p:tgtEl>
                                        <p:attrNameLst>
                                          <p:attrName>style.visibility</p:attrName>
                                        </p:attrNameLst>
                                      </p:cBhvr>
                                      <p:to>
                                        <p:strVal val="visible"/>
                                      </p:to>
                                    </p:set>
                                    <p:animEffect transition="in" filter="fade">
                                      <p:cBhvr>
                                        <p:cTn id="35" dur="500"/>
                                        <p:tgtEl>
                                          <p:spTgt spid="1467">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67">
                                            <p:txEl>
                                              <p:pRg st="7" end="7"/>
                                            </p:txEl>
                                          </p:spTgt>
                                        </p:tgtEl>
                                        <p:attrNameLst>
                                          <p:attrName>style.visibility</p:attrName>
                                        </p:attrNameLst>
                                      </p:cBhvr>
                                      <p:to>
                                        <p:strVal val="visible"/>
                                      </p:to>
                                    </p:set>
                                    <p:animEffect transition="in" filter="fade">
                                      <p:cBhvr>
                                        <p:cTn id="39" dur="500"/>
                                        <p:tgtEl>
                                          <p:spTgt spid="1467">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67">
                                            <p:txEl>
                                              <p:pRg st="8" end="8"/>
                                            </p:txEl>
                                          </p:spTgt>
                                        </p:tgtEl>
                                        <p:attrNameLst>
                                          <p:attrName>style.visibility</p:attrName>
                                        </p:attrNameLst>
                                      </p:cBhvr>
                                      <p:to>
                                        <p:strVal val="visible"/>
                                      </p:to>
                                    </p:set>
                                    <p:animEffect transition="in" filter="fade">
                                      <p:cBhvr>
                                        <p:cTn id="43" dur="500"/>
                                        <p:tgtEl>
                                          <p:spTgt spid="1467">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478"/>
                                        </p:tgtEl>
                                        <p:attrNameLst>
                                          <p:attrName>style.visibility</p:attrName>
                                        </p:attrNameLst>
                                      </p:cBhvr>
                                      <p:to>
                                        <p:strVal val="visible"/>
                                      </p:to>
                                    </p:set>
                                    <p:anim calcmode="lin" valueType="num">
                                      <p:cBhvr additive="base">
                                        <p:cTn id="47" dur="500"/>
                                        <p:tgtEl>
                                          <p:spTgt spid="1478"/>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487"/>
                                        </p:tgtEl>
                                        <p:attrNameLst>
                                          <p:attrName>style.visibility</p:attrName>
                                        </p:attrNameLst>
                                      </p:cBhvr>
                                      <p:to>
                                        <p:strVal val="visible"/>
                                      </p:to>
                                    </p:set>
                                    <p:animEffect transition="in" filter="fade">
                                      <p:cBhvr>
                                        <p:cTn id="51" dur="300"/>
                                        <p:tgtEl>
                                          <p:spTgt spid="1487"/>
                                        </p:tgtEl>
                                      </p:cBhvr>
                                    </p:animEffect>
                                  </p:childTnLst>
                                </p:cTn>
                              </p:par>
                            </p:childTnLst>
                          </p:cTn>
                        </p:par>
                        <p:par>
                          <p:cTn id="52" fill="hold">
                            <p:stCondLst>
                              <p:cond delay="5800"/>
                            </p:stCondLst>
                            <p:childTnLst>
                              <p:par>
                                <p:cTn id="53" presetID="2" presetClass="entr" presetSubtype="4" fill="hold" nodeType="afterEffect">
                                  <p:stCondLst>
                                    <p:cond delay="0"/>
                                  </p:stCondLst>
                                  <p:childTnLst>
                                    <p:set>
                                      <p:cBhvr>
                                        <p:cTn id="54" dur="1" fill="hold">
                                          <p:stCondLst>
                                            <p:cond delay="0"/>
                                          </p:stCondLst>
                                        </p:cTn>
                                        <p:tgtEl>
                                          <p:spTgt spid="1469"/>
                                        </p:tgtEl>
                                        <p:attrNameLst>
                                          <p:attrName>style.visibility</p:attrName>
                                        </p:attrNameLst>
                                      </p:cBhvr>
                                      <p:to>
                                        <p:strVal val="visible"/>
                                      </p:to>
                                    </p:set>
                                    <p:anim calcmode="lin" valueType="num">
                                      <p:cBhvr additive="base">
                                        <p:cTn id="55" dur="500"/>
                                        <p:tgtEl>
                                          <p:spTgt spid="1469"/>
                                        </p:tgtEl>
                                        <p:attrNameLst>
                                          <p:attrName>ppt_y</p:attrName>
                                        </p:attrNameLst>
                                      </p:cBhvr>
                                      <p:tavLst>
                                        <p:tav tm="0">
                                          <p:val>
                                            <p:strVal val="#ppt_y+1"/>
                                          </p:val>
                                        </p:tav>
                                        <p:tav tm="100000">
                                          <p:val>
                                            <p:strVal val="#ppt_y"/>
                                          </p:val>
                                        </p:tav>
                                      </p:tavLst>
                                    </p:anim>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1477"/>
                                        </p:tgtEl>
                                        <p:attrNameLst>
                                          <p:attrName>style.visibility</p:attrName>
                                        </p:attrNameLst>
                                      </p:cBhvr>
                                      <p:to>
                                        <p:strVal val="visible"/>
                                      </p:to>
                                    </p:set>
                                    <p:animEffect transition="in" filter="fade">
                                      <p:cBhvr>
                                        <p:cTn id="59" dur="300"/>
                                        <p:tgtEl>
                                          <p:spTgt spid="1477"/>
                                        </p:tgtEl>
                                      </p:cBhvr>
                                    </p:animEffect>
                                  </p:childTnLst>
                                </p:cTn>
                              </p:par>
                            </p:childTnLst>
                          </p:cTn>
                        </p:par>
                        <p:par>
                          <p:cTn id="60" fill="hold">
                            <p:stCondLst>
                              <p:cond delay="6600"/>
                            </p:stCondLst>
                            <p:childTnLst>
                              <p:par>
                                <p:cTn id="61" presetID="10" presetClass="entr" presetSubtype="0" fill="hold" nodeType="afterEffect">
                                  <p:stCondLst>
                                    <p:cond delay="0"/>
                                  </p:stCondLst>
                                  <p:childTnLst>
                                    <p:set>
                                      <p:cBhvr>
                                        <p:cTn id="62" dur="1" fill="hold">
                                          <p:stCondLst>
                                            <p:cond delay="0"/>
                                          </p:stCondLst>
                                        </p:cTn>
                                        <p:tgtEl>
                                          <p:spTgt spid="1466"/>
                                        </p:tgtEl>
                                        <p:attrNameLst>
                                          <p:attrName>style.visibility</p:attrName>
                                        </p:attrNameLst>
                                      </p:cBhvr>
                                      <p:to>
                                        <p:strVal val="visible"/>
                                      </p:to>
                                    </p:set>
                                    <p:animEffect transition="in" filter="fade">
                                      <p:cBhvr>
                                        <p:cTn id="63" dur="500"/>
                                        <p:tgtEl>
                                          <p:spTgt spid="1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7_mockup_05">
    <p:spTree>
      <p:nvGrpSpPr>
        <p:cNvPr id="1" name="Shape 1488"/>
        <p:cNvGrpSpPr/>
        <p:nvPr/>
      </p:nvGrpSpPr>
      <p:grpSpPr>
        <a:xfrm>
          <a:off x="0" y="0"/>
          <a:ext cx="0" cy="0"/>
          <a:chOff x="0" y="0"/>
          <a:chExt cx="0" cy="0"/>
        </a:xfrm>
      </p:grpSpPr>
      <p:pic>
        <p:nvPicPr>
          <p:cNvPr id="1489" name="Shape 148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315113"/>
            <a:ext cx="6870022" cy="915527"/>
          </a:xfrm>
          <a:prstGeom prst="rect">
            <a:avLst/>
          </a:prstGeom>
          <a:noFill/>
          <a:ln>
            <a:noFill/>
          </a:ln>
        </p:spPr>
      </p:pic>
      <p:pic>
        <p:nvPicPr>
          <p:cNvPr id="1490" name="Shape 149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998767" y="2394936"/>
            <a:ext cx="4220016" cy="4081744"/>
          </a:xfrm>
          <a:prstGeom prst="rect">
            <a:avLst/>
          </a:prstGeom>
          <a:noFill/>
          <a:ln>
            <a:noFill/>
          </a:ln>
        </p:spPr>
      </p:pic>
      <p:sp>
        <p:nvSpPr>
          <p:cNvPr id="1491" name="Shape 1491"/>
          <p:cNvSpPr>
            <a:spLocks noGrp="1"/>
          </p:cNvSpPr>
          <p:nvPr>
            <p:ph type="pic" idx="2"/>
          </p:nvPr>
        </p:nvSpPr>
        <p:spPr>
          <a:xfrm>
            <a:off x="2030628" y="2838432"/>
            <a:ext cx="3557512" cy="360431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492" name="Shape 149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588141" y="2651613"/>
            <a:ext cx="1632206" cy="4081744"/>
          </a:xfrm>
          <a:prstGeom prst="rect">
            <a:avLst/>
          </a:prstGeom>
          <a:noFill/>
          <a:ln>
            <a:noFill/>
          </a:ln>
        </p:spPr>
      </p:pic>
      <p:sp>
        <p:nvSpPr>
          <p:cNvPr id="1493" name="Shape 1493"/>
          <p:cNvSpPr>
            <a:spLocks noGrp="1"/>
          </p:cNvSpPr>
          <p:nvPr>
            <p:ph type="pic" idx="3"/>
          </p:nvPr>
        </p:nvSpPr>
        <p:spPr>
          <a:xfrm>
            <a:off x="5615573" y="3072220"/>
            <a:ext cx="1578252" cy="362311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94" name="Shape 1494"/>
          <p:cNvSpPr txBox="1">
            <a:spLocks noGrp="1"/>
          </p:cNvSpPr>
          <p:nvPr>
            <p:ph type="subTitle" idx="1"/>
          </p:nvPr>
        </p:nvSpPr>
        <p:spPr>
          <a:xfrm>
            <a:off x="2266092" y="1239262"/>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495" name="Shape 1495"/>
          <p:cNvSpPr txBox="1">
            <a:spLocks noGrp="1"/>
          </p:cNvSpPr>
          <p:nvPr>
            <p:ph type="ctrTitle"/>
          </p:nvPr>
        </p:nvSpPr>
        <p:spPr>
          <a:xfrm>
            <a:off x="2264985" y="626542"/>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496" name="Shape 1496"/>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78178" y="510068"/>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95"/>
                                        </p:tgtEl>
                                        <p:attrNameLst>
                                          <p:attrName>style.visibility</p:attrName>
                                        </p:attrNameLst>
                                      </p:cBhvr>
                                      <p:to>
                                        <p:strVal val="visible"/>
                                      </p:to>
                                    </p:set>
                                    <p:animEffect transition="in" filter="fade">
                                      <p:cBhvr>
                                        <p:cTn id="7" dur="500"/>
                                        <p:tgtEl>
                                          <p:spTgt spid="149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94">
                                            <p:txEl>
                                              <p:pRg st="0" end="0"/>
                                            </p:txEl>
                                          </p:spTgt>
                                        </p:tgtEl>
                                        <p:attrNameLst>
                                          <p:attrName>style.visibility</p:attrName>
                                        </p:attrNameLst>
                                      </p:cBhvr>
                                      <p:to>
                                        <p:strVal val="visible"/>
                                      </p:to>
                                    </p:set>
                                    <p:animEffect transition="in" filter="fade">
                                      <p:cBhvr>
                                        <p:cTn id="11" dur="500"/>
                                        <p:tgtEl>
                                          <p:spTgt spid="149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94">
                                            <p:txEl>
                                              <p:pRg st="1" end="1"/>
                                            </p:txEl>
                                          </p:spTgt>
                                        </p:tgtEl>
                                        <p:attrNameLst>
                                          <p:attrName>style.visibility</p:attrName>
                                        </p:attrNameLst>
                                      </p:cBhvr>
                                      <p:to>
                                        <p:strVal val="visible"/>
                                      </p:to>
                                    </p:set>
                                    <p:animEffect transition="in" filter="fade">
                                      <p:cBhvr>
                                        <p:cTn id="15" dur="500"/>
                                        <p:tgtEl>
                                          <p:spTgt spid="149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94">
                                            <p:txEl>
                                              <p:pRg st="2" end="2"/>
                                            </p:txEl>
                                          </p:spTgt>
                                        </p:tgtEl>
                                        <p:attrNameLst>
                                          <p:attrName>style.visibility</p:attrName>
                                        </p:attrNameLst>
                                      </p:cBhvr>
                                      <p:to>
                                        <p:strVal val="visible"/>
                                      </p:to>
                                    </p:set>
                                    <p:animEffect transition="in" filter="fade">
                                      <p:cBhvr>
                                        <p:cTn id="19" dur="500"/>
                                        <p:tgtEl>
                                          <p:spTgt spid="149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94">
                                            <p:txEl>
                                              <p:pRg st="3" end="3"/>
                                            </p:txEl>
                                          </p:spTgt>
                                        </p:tgtEl>
                                        <p:attrNameLst>
                                          <p:attrName>style.visibility</p:attrName>
                                        </p:attrNameLst>
                                      </p:cBhvr>
                                      <p:to>
                                        <p:strVal val="visible"/>
                                      </p:to>
                                    </p:set>
                                    <p:animEffect transition="in" filter="fade">
                                      <p:cBhvr>
                                        <p:cTn id="23" dur="500"/>
                                        <p:tgtEl>
                                          <p:spTgt spid="149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94">
                                            <p:txEl>
                                              <p:pRg st="4" end="4"/>
                                            </p:txEl>
                                          </p:spTgt>
                                        </p:tgtEl>
                                        <p:attrNameLst>
                                          <p:attrName>style.visibility</p:attrName>
                                        </p:attrNameLst>
                                      </p:cBhvr>
                                      <p:to>
                                        <p:strVal val="visible"/>
                                      </p:to>
                                    </p:set>
                                    <p:animEffect transition="in" filter="fade">
                                      <p:cBhvr>
                                        <p:cTn id="27" dur="500"/>
                                        <p:tgtEl>
                                          <p:spTgt spid="149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94">
                                            <p:txEl>
                                              <p:pRg st="5" end="5"/>
                                            </p:txEl>
                                          </p:spTgt>
                                        </p:tgtEl>
                                        <p:attrNameLst>
                                          <p:attrName>style.visibility</p:attrName>
                                        </p:attrNameLst>
                                      </p:cBhvr>
                                      <p:to>
                                        <p:strVal val="visible"/>
                                      </p:to>
                                    </p:set>
                                    <p:animEffect transition="in" filter="fade">
                                      <p:cBhvr>
                                        <p:cTn id="31" dur="500"/>
                                        <p:tgtEl>
                                          <p:spTgt spid="149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94">
                                            <p:txEl>
                                              <p:pRg st="6" end="6"/>
                                            </p:txEl>
                                          </p:spTgt>
                                        </p:tgtEl>
                                        <p:attrNameLst>
                                          <p:attrName>style.visibility</p:attrName>
                                        </p:attrNameLst>
                                      </p:cBhvr>
                                      <p:to>
                                        <p:strVal val="visible"/>
                                      </p:to>
                                    </p:set>
                                    <p:animEffect transition="in" filter="fade">
                                      <p:cBhvr>
                                        <p:cTn id="35" dur="500"/>
                                        <p:tgtEl>
                                          <p:spTgt spid="149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94">
                                            <p:txEl>
                                              <p:pRg st="7" end="7"/>
                                            </p:txEl>
                                          </p:spTgt>
                                        </p:tgtEl>
                                        <p:attrNameLst>
                                          <p:attrName>style.visibility</p:attrName>
                                        </p:attrNameLst>
                                      </p:cBhvr>
                                      <p:to>
                                        <p:strVal val="visible"/>
                                      </p:to>
                                    </p:set>
                                    <p:animEffect transition="in" filter="fade">
                                      <p:cBhvr>
                                        <p:cTn id="39" dur="500"/>
                                        <p:tgtEl>
                                          <p:spTgt spid="149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494">
                                            <p:txEl>
                                              <p:pRg st="8" end="8"/>
                                            </p:txEl>
                                          </p:spTgt>
                                        </p:tgtEl>
                                        <p:attrNameLst>
                                          <p:attrName>style.visibility</p:attrName>
                                        </p:attrNameLst>
                                      </p:cBhvr>
                                      <p:to>
                                        <p:strVal val="visible"/>
                                      </p:to>
                                    </p:set>
                                    <p:animEffect transition="in" filter="fade">
                                      <p:cBhvr>
                                        <p:cTn id="43" dur="500"/>
                                        <p:tgtEl>
                                          <p:spTgt spid="1494">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492"/>
                                        </p:tgtEl>
                                        <p:attrNameLst>
                                          <p:attrName>style.visibility</p:attrName>
                                        </p:attrNameLst>
                                      </p:cBhvr>
                                      <p:to>
                                        <p:strVal val="visible"/>
                                      </p:to>
                                    </p:set>
                                    <p:anim calcmode="lin" valueType="num">
                                      <p:cBhvr additive="base">
                                        <p:cTn id="47" dur="500"/>
                                        <p:tgtEl>
                                          <p:spTgt spid="1492"/>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493"/>
                                        </p:tgtEl>
                                        <p:attrNameLst>
                                          <p:attrName>style.visibility</p:attrName>
                                        </p:attrNameLst>
                                      </p:cBhvr>
                                      <p:to>
                                        <p:strVal val="visible"/>
                                      </p:to>
                                    </p:set>
                                    <p:animEffect transition="in" filter="fade">
                                      <p:cBhvr>
                                        <p:cTn id="51" dur="500"/>
                                        <p:tgtEl>
                                          <p:spTgt spid="1493"/>
                                        </p:tgtEl>
                                      </p:cBhvr>
                                    </p:animEffect>
                                  </p:childTnLst>
                                </p:cTn>
                              </p:par>
                            </p:childTnLst>
                          </p:cTn>
                        </p:par>
                        <p:par>
                          <p:cTn id="52" fill="hold">
                            <p:stCondLst>
                              <p:cond delay="6000"/>
                            </p:stCondLst>
                            <p:childTnLst>
                              <p:par>
                                <p:cTn id="53" presetID="2" presetClass="entr" presetSubtype="4" fill="hold" nodeType="afterEffect">
                                  <p:stCondLst>
                                    <p:cond delay="0"/>
                                  </p:stCondLst>
                                  <p:childTnLst>
                                    <p:set>
                                      <p:cBhvr>
                                        <p:cTn id="54" dur="1" fill="hold">
                                          <p:stCondLst>
                                            <p:cond delay="0"/>
                                          </p:stCondLst>
                                        </p:cTn>
                                        <p:tgtEl>
                                          <p:spTgt spid="1490"/>
                                        </p:tgtEl>
                                        <p:attrNameLst>
                                          <p:attrName>style.visibility</p:attrName>
                                        </p:attrNameLst>
                                      </p:cBhvr>
                                      <p:to>
                                        <p:strVal val="visible"/>
                                      </p:to>
                                    </p:set>
                                    <p:anim calcmode="lin" valueType="num">
                                      <p:cBhvr additive="base">
                                        <p:cTn id="55" dur="500"/>
                                        <p:tgtEl>
                                          <p:spTgt spid="1490"/>
                                        </p:tgtEl>
                                        <p:attrNameLst>
                                          <p:attrName>ppt_y</p:attrName>
                                        </p:attrNameLst>
                                      </p:cBhvr>
                                      <p:tavLst>
                                        <p:tav tm="0">
                                          <p:val>
                                            <p:strVal val="#ppt_y+1"/>
                                          </p:val>
                                        </p:tav>
                                        <p:tav tm="100000">
                                          <p:val>
                                            <p:strVal val="#ppt_y"/>
                                          </p:val>
                                        </p:tav>
                                      </p:tavLst>
                                    </p:anim>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491"/>
                                        </p:tgtEl>
                                        <p:attrNameLst>
                                          <p:attrName>style.visibility</p:attrName>
                                        </p:attrNameLst>
                                      </p:cBhvr>
                                      <p:to>
                                        <p:strVal val="visible"/>
                                      </p:to>
                                    </p:set>
                                    <p:animEffect transition="in" filter="fade">
                                      <p:cBhvr>
                                        <p:cTn id="59" dur="500"/>
                                        <p:tgtEl>
                                          <p:spTgt spid="1491"/>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1489"/>
                                        </p:tgtEl>
                                        <p:attrNameLst>
                                          <p:attrName>style.visibility</p:attrName>
                                        </p:attrNameLst>
                                      </p:cBhvr>
                                      <p:to>
                                        <p:strVal val="visible"/>
                                      </p:to>
                                    </p:set>
                                    <p:animEffect transition="in" filter="fade">
                                      <p:cBhvr>
                                        <p:cTn id="63" dur="500"/>
                                        <p:tgtEl>
                                          <p:spTgt spid="1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3_mockup_05">
    <p:spTree>
      <p:nvGrpSpPr>
        <p:cNvPr id="1" name="Shape 1497"/>
        <p:cNvGrpSpPr/>
        <p:nvPr/>
      </p:nvGrpSpPr>
      <p:grpSpPr>
        <a:xfrm>
          <a:off x="0" y="0"/>
          <a:ext cx="0" cy="0"/>
          <a:chOff x="0" y="0"/>
          <a:chExt cx="0" cy="0"/>
        </a:xfrm>
      </p:grpSpPr>
      <p:pic>
        <p:nvPicPr>
          <p:cNvPr id="1498" name="Shape 149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294825"/>
            <a:ext cx="6870022" cy="915527"/>
          </a:xfrm>
          <a:prstGeom prst="rect">
            <a:avLst/>
          </a:prstGeom>
          <a:noFill/>
          <a:ln>
            <a:noFill/>
          </a:ln>
        </p:spPr>
      </p:pic>
      <p:pic>
        <p:nvPicPr>
          <p:cNvPr id="1499" name="Shape 149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571548" y="1831398"/>
            <a:ext cx="1974970" cy="4938912"/>
          </a:xfrm>
          <a:prstGeom prst="rect">
            <a:avLst/>
          </a:prstGeom>
          <a:noFill/>
          <a:ln>
            <a:noFill/>
          </a:ln>
        </p:spPr>
      </p:pic>
      <p:sp>
        <p:nvSpPr>
          <p:cNvPr id="1500" name="Shape 1500"/>
          <p:cNvSpPr>
            <a:spLocks noGrp="1"/>
          </p:cNvSpPr>
          <p:nvPr>
            <p:ph type="pic" idx="2"/>
          </p:nvPr>
        </p:nvSpPr>
        <p:spPr>
          <a:xfrm>
            <a:off x="3604649" y="2341675"/>
            <a:ext cx="1909685" cy="4383966"/>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1" name="Shape 1501"/>
          <p:cNvSpPr txBox="1">
            <a:spLocks noGrp="1"/>
          </p:cNvSpPr>
          <p:nvPr>
            <p:ph type="subTitle" idx="1"/>
          </p:nvPr>
        </p:nvSpPr>
        <p:spPr>
          <a:xfrm>
            <a:off x="2266092" y="1239262"/>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502" name="Shape 1502"/>
          <p:cNvSpPr txBox="1">
            <a:spLocks noGrp="1"/>
          </p:cNvSpPr>
          <p:nvPr>
            <p:ph type="ctrTitle"/>
          </p:nvPr>
        </p:nvSpPr>
        <p:spPr>
          <a:xfrm>
            <a:off x="2264985" y="626542"/>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503" name="Shape 150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02"/>
                                        </p:tgtEl>
                                        <p:attrNameLst>
                                          <p:attrName>style.visibility</p:attrName>
                                        </p:attrNameLst>
                                      </p:cBhvr>
                                      <p:to>
                                        <p:strVal val="visible"/>
                                      </p:to>
                                    </p:set>
                                    <p:animEffect transition="in" filter="fade">
                                      <p:cBhvr>
                                        <p:cTn id="7" dur="500"/>
                                        <p:tgtEl>
                                          <p:spTgt spid="150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01">
                                            <p:txEl>
                                              <p:pRg st="0" end="0"/>
                                            </p:txEl>
                                          </p:spTgt>
                                        </p:tgtEl>
                                        <p:attrNameLst>
                                          <p:attrName>style.visibility</p:attrName>
                                        </p:attrNameLst>
                                      </p:cBhvr>
                                      <p:to>
                                        <p:strVal val="visible"/>
                                      </p:to>
                                    </p:set>
                                    <p:animEffect transition="in" filter="fade">
                                      <p:cBhvr>
                                        <p:cTn id="11" dur="500"/>
                                        <p:tgtEl>
                                          <p:spTgt spid="1501">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01">
                                            <p:txEl>
                                              <p:pRg st="1" end="1"/>
                                            </p:txEl>
                                          </p:spTgt>
                                        </p:tgtEl>
                                        <p:attrNameLst>
                                          <p:attrName>style.visibility</p:attrName>
                                        </p:attrNameLst>
                                      </p:cBhvr>
                                      <p:to>
                                        <p:strVal val="visible"/>
                                      </p:to>
                                    </p:set>
                                    <p:animEffect transition="in" filter="fade">
                                      <p:cBhvr>
                                        <p:cTn id="15" dur="500"/>
                                        <p:tgtEl>
                                          <p:spTgt spid="1501">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01">
                                            <p:txEl>
                                              <p:pRg st="2" end="2"/>
                                            </p:txEl>
                                          </p:spTgt>
                                        </p:tgtEl>
                                        <p:attrNameLst>
                                          <p:attrName>style.visibility</p:attrName>
                                        </p:attrNameLst>
                                      </p:cBhvr>
                                      <p:to>
                                        <p:strVal val="visible"/>
                                      </p:to>
                                    </p:set>
                                    <p:animEffect transition="in" filter="fade">
                                      <p:cBhvr>
                                        <p:cTn id="19" dur="500"/>
                                        <p:tgtEl>
                                          <p:spTgt spid="1501">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01">
                                            <p:txEl>
                                              <p:pRg st="3" end="3"/>
                                            </p:txEl>
                                          </p:spTgt>
                                        </p:tgtEl>
                                        <p:attrNameLst>
                                          <p:attrName>style.visibility</p:attrName>
                                        </p:attrNameLst>
                                      </p:cBhvr>
                                      <p:to>
                                        <p:strVal val="visible"/>
                                      </p:to>
                                    </p:set>
                                    <p:animEffect transition="in" filter="fade">
                                      <p:cBhvr>
                                        <p:cTn id="23" dur="500"/>
                                        <p:tgtEl>
                                          <p:spTgt spid="1501">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01">
                                            <p:txEl>
                                              <p:pRg st="4" end="4"/>
                                            </p:txEl>
                                          </p:spTgt>
                                        </p:tgtEl>
                                        <p:attrNameLst>
                                          <p:attrName>style.visibility</p:attrName>
                                        </p:attrNameLst>
                                      </p:cBhvr>
                                      <p:to>
                                        <p:strVal val="visible"/>
                                      </p:to>
                                    </p:set>
                                    <p:animEffect transition="in" filter="fade">
                                      <p:cBhvr>
                                        <p:cTn id="27" dur="500"/>
                                        <p:tgtEl>
                                          <p:spTgt spid="1501">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01">
                                            <p:txEl>
                                              <p:pRg st="5" end="5"/>
                                            </p:txEl>
                                          </p:spTgt>
                                        </p:tgtEl>
                                        <p:attrNameLst>
                                          <p:attrName>style.visibility</p:attrName>
                                        </p:attrNameLst>
                                      </p:cBhvr>
                                      <p:to>
                                        <p:strVal val="visible"/>
                                      </p:to>
                                    </p:set>
                                    <p:animEffect transition="in" filter="fade">
                                      <p:cBhvr>
                                        <p:cTn id="31" dur="500"/>
                                        <p:tgtEl>
                                          <p:spTgt spid="1501">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01">
                                            <p:txEl>
                                              <p:pRg st="6" end="6"/>
                                            </p:txEl>
                                          </p:spTgt>
                                        </p:tgtEl>
                                        <p:attrNameLst>
                                          <p:attrName>style.visibility</p:attrName>
                                        </p:attrNameLst>
                                      </p:cBhvr>
                                      <p:to>
                                        <p:strVal val="visible"/>
                                      </p:to>
                                    </p:set>
                                    <p:animEffect transition="in" filter="fade">
                                      <p:cBhvr>
                                        <p:cTn id="35" dur="500"/>
                                        <p:tgtEl>
                                          <p:spTgt spid="1501">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01">
                                            <p:txEl>
                                              <p:pRg st="7" end="7"/>
                                            </p:txEl>
                                          </p:spTgt>
                                        </p:tgtEl>
                                        <p:attrNameLst>
                                          <p:attrName>style.visibility</p:attrName>
                                        </p:attrNameLst>
                                      </p:cBhvr>
                                      <p:to>
                                        <p:strVal val="visible"/>
                                      </p:to>
                                    </p:set>
                                    <p:animEffect transition="in" filter="fade">
                                      <p:cBhvr>
                                        <p:cTn id="39" dur="500"/>
                                        <p:tgtEl>
                                          <p:spTgt spid="1501">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501">
                                            <p:txEl>
                                              <p:pRg st="8" end="8"/>
                                            </p:txEl>
                                          </p:spTgt>
                                        </p:tgtEl>
                                        <p:attrNameLst>
                                          <p:attrName>style.visibility</p:attrName>
                                        </p:attrNameLst>
                                      </p:cBhvr>
                                      <p:to>
                                        <p:strVal val="visible"/>
                                      </p:to>
                                    </p:set>
                                    <p:animEffect transition="in" filter="fade">
                                      <p:cBhvr>
                                        <p:cTn id="43" dur="500"/>
                                        <p:tgtEl>
                                          <p:spTgt spid="1501">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499"/>
                                        </p:tgtEl>
                                        <p:attrNameLst>
                                          <p:attrName>style.visibility</p:attrName>
                                        </p:attrNameLst>
                                      </p:cBhvr>
                                      <p:to>
                                        <p:strVal val="visible"/>
                                      </p:to>
                                    </p:set>
                                    <p:anim calcmode="lin" valueType="num">
                                      <p:cBhvr additive="base">
                                        <p:cTn id="47" dur="500"/>
                                        <p:tgtEl>
                                          <p:spTgt spid="1499"/>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500"/>
                                        </p:tgtEl>
                                        <p:attrNameLst>
                                          <p:attrName>style.visibility</p:attrName>
                                        </p:attrNameLst>
                                      </p:cBhvr>
                                      <p:to>
                                        <p:strVal val="visible"/>
                                      </p:to>
                                    </p:set>
                                    <p:animEffect transition="in" filter="fade">
                                      <p:cBhvr>
                                        <p:cTn id="51" dur="500"/>
                                        <p:tgtEl>
                                          <p:spTgt spid="150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498"/>
                                        </p:tgtEl>
                                        <p:attrNameLst>
                                          <p:attrName>style.visibility</p:attrName>
                                        </p:attrNameLst>
                                      </p:cBhvr>
                                      <p:to>
                                        <p:strVal val="visible"/>
                                      </p:to>
                                    </p:set>
                                    <p:animEffect transition="in" filter="fade">
                                      <p:cBhvr>
                                        <p:cTn id="55" dur="500"/>
                                        <p:tgtEl>
                                          <p:spTgt spid="1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19_mockup_06">
    <p:spTree>
      <p:nvGrpSpPr>
        <p:cNvPr id="1" name="Shape 1504"/>
        <p:cNvGrpSpPr/>
        <p:nvPr/>
      </p:nvGrpSpPr>
      <p:grpSpPr>
        <a:xfrm>
          <a:off x="0" y="0"/>
          <a:ext cx="0" cy="0"/>
          <a:chOff x="0" y="0"/>
          <a:chExt cx="0" cy="0"/>
        </a:xfrm>
      </p:grpSpPr>
      <p:pic>
        <p:nvPicPr>
          <p:cNvPr id="1505" name="Shape 150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507861"/>
            <a:ext cx="6870022" cy="915527"/>
          </a:xfrm>
          <a:prstGeom prst="rect">
            <a:avLst/>
          </a:prstGeom>
          <a:noFill/>
          <a:ln>
            <a:noFill/>
          </a:ln>
        </p:spPr>
      </p:pic>
      <p:pic>
        <p:nvPicPr>
          <p:cNvPr id="1506" name="Shape 1506"/>
          <p:cNvPicPr preferRelativeResize="0"/>
          <p:nvPr/>
        </p:nvPicPr>
        <p:blipFill rotWithShape="1">
          <a:blip r:embed="rId3">
            <a:alphaModFix/>
          </a:blip>
          <a:srcRect/>
          <a:stretch/>
        </p:blipFill>
        <p:spPr>
          <a:xfrm>
            <a:off x="2054701" y="1822573"/>
            <a:ext cx="5106220" cy="4938912"/>
          </a:xfrm>
          <a:prstGeom prst="rect">
            <a:avLst/>
          </a:prstGeom>
          <a:noFill/>
          <a:ln>
            <a:noFill/>
          </a:ln>
        </p:spPr>
      </p:pic>
      <p:sp>
        <p:nvSpPr>
          <p:cNvPr id="1507" name="Shape 1507"/>
          <p:cNvSpPr>
            <a:spLocks noGrp="1"/>
          </p:cNvSpPr>
          <p:nvPr>
            <p:ph type="pic" idx="2"/>
          </p:nvPr>
        </p:nvSpPr>
        <p:spPr>
          <a:xfrm>
            <a:off x="2088864" y="2357883"/>
            <a:ext cx="5035141" cy="435927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8" name="Shape 1508"/>
          <p:cNvSpPr txBox="1">
            <a:spLocks noGrp="1"/>
          </p:cNvSpPr>
          <p:nvPr>
            <p:ph type="subTitle" idx="1"/>
          </p:nvPr>
        </p:nvSpPr>
        <p:spPr>
          <a:xfrm>
            <a:off x="2266092" y="1270586"/>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509" name="Shape 1509"/>
          <p:cNvSpPr txBox="1">
            <a:spLocks noGrp="1"/>
          </p:cNvSpPr>
          <p:nvPr>
            <p:ph type="ctrTitle"/>
          </p:nvPr>
        </p:nvSpPr>
        <p:spPr>
          <a:xfrm>
            <a:off x="2264985" y="657866"/>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510" name="Shape 151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09"/>
                                        </p:tgtEl>
                                        <p:attrNameLst>
                                          <p:attrName>style.visibility</p:attrName>
                                        </p:attrNameLst>
                                      </p:cBhvr>
                                      <p:to>
                                        <p:strVal val="visible"/>
                                      </p:to>
                                    </p:set>
                                    <p:animEffect transition="in" filter="fade">
                                      <p:cBhvr>
                                        <p:cTn id="7" dur="500"/>
                                        <p:tgtEl>
                                          <p:spTgt spid="150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08">
                                            <p:txEl>
                                              <p:pRg st="0" end="0"/>
                                            </p:txEl>
                                          </p:spTgt>
                                        </p:tgtEl>
                                        <p:attrNameLst>
                                          <p:attrName>style.visibility</p:attrName>
                                        </p:attrNameLst>
                                      </p:cBhvr>
                                      <p:to>
                                        <p:strVal val="visible"/>
                                      </p:to>
                                    </p:set>
                                    <p:animEffect transition="in" filter="fade">
                                      <p:cBhvr>
                                        <p:cTn id="11" dur="500"/>
                                        <p:tgtEl>
                                          <p:spTgt spid="150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08">
                                            <p:txEl>
                                              <p:pRg st="1" end="1"/>
                                            </p:txEl>
                                          </p:spTgt>
                                        </p:tgtEl>
                                        <p:attrNameLst>
                                          <p:attrName>style.visibility</p:attrName>
                                        </p:attrNameLst>
                                      </p:cBhvr>
                                      <p:to>
                                        <p:strVal val="visible"/>
                                      </p:to>
                                    </p:set>
                                    <p:animEffect transition="in" filter="fade">
                                      <p:cBhvr>
                                        <p:cTn id="15" dur="500"/>
                                        <p:tgtEl>
                                          <p:spTgt spid="150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08">
                                            <p:txEl>
                                              <p:pRg st="2" end="2"/>
                                            </p:txEl>
                                          </p:spTgt>
                                        </p:tgtEl>
                                        <p:attrNameLst>
                                          <p:attrName>style.visibility</p:attrName>
                                        </p:attrNameLst>
                                      </p:cBhvr>
                                      <p:to>
                                        <p:strVal val="visible"/>
                                      </p:to>
                                    </p:set>
                                    <p:animEffect transition="in" filter="fade">
                                      <p:cBhvr>
                                        <p:cTn id="19" dur="500"/>
                                        <p:tgtEl>
                                          <p:spTgt spid="1508">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08">
                                            <p:txEl>
                                              <p:pRg st="3" end="3"/>
                                            </p:txEl>
                                          </p:spTgt>
                                        </p:tgtEl>
                                        <p:attrNameLst>
                                          <p:attrName>style.visibility</p:attrName>
                                        </p:attrNameLst>
                                      </p:cBhvr>
                                      <p:to>
                                        <p:strVal val="visible"/>
                                      </p:to>
                                    </p:set>
                                    <p:animEffect transition="in" filter="fade">
                                      <p:cBhvr>
                                        <p:cTn id="23" dur="500"/>
                                        <p:tgtEl>
                                          <p:spTgt spid="1508">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08">
                                            <p:txEl>
                                              <p:pRg st="4" end="4"/>
                                            </p:txEl>
                                          </p:spTgt>
                                        </p:tgtEl>
                                        <p:attrNameLst>
                                          <p:attrName>style.visibility</p:attrName>
                                        </p:attrNameLst>
                                      </p:cBhvr>
                                      <p:to>
                                        <p:strVal val="visible"/>
                                      </p:to>
                                    </p:set>
                                    <p:animEffect transition="in" filter="fade">
                                      <p:cBhvr>
                                        <p:cTn id="27" dur="500"/>
                                        <p:tgtEl>
                                          <p:spTgt spid="1508">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08">
                                            <p:txEl>
                                              <p:pRg st="5" end="5"/>
                                            </p:txEl>
                                          </p:spTgt>
                                        </p:tgtEl>
                                        <p:attrNameLst>
                                          <p:attrName>style.visibility</p:attrName>
                                        </p:attrNameLst>
                                      </p:cBhvr>
                                      <p:to>
                                        <p:strVal val="visible"/>
                                      </p:to>
                                    </p:set>
                                    <p:animEffect transition="in" filter="fade">
                                      <p:cBhvr>
                                        <p:cTn id="31" dur="500"/>
                                        <p:tgtEl>
                                          <p:spTgt spid="1508">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08">
                                            <p:txEl>
                                              <p:pRg st="6" end="6"/>
                                            </p:txEl>
                                          </p:spTgt>
                                        </p:tgtEl>
                                        <p:attrNameLst>
                                          <p:attrName>style.visibility</p:attrName>
                                        </p:attrNameLst>
                                      </p:cBhvr>
                                      <p:to>
                                        <p:strVal val="visible"/>
                                      </p:to>
                                    </p:set>
                                    <p:animEffect transition="in" filter="fade">
                                      <p:cBhvr>
                                        <p:cTn id="35" dur="500"/>
                                        <p:tgtEl>
                                          <p:spTgt spid="1508">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08">
                                            <p:txEl>
                                              <p:pRg st="7" end="7"/>
                                            </p:txEl>
                                          </p:spTgt>
                                        </p:tgtEl>
                                        <p:attrNameLst>
                                          <p:attrName>style.visibility</p:attrName>
                                        </p:attrNameLst>
                                      </p:cBhvr>
                                      <p:to>
                                        <p:strVal val="visible"/>
                                      </p:to>
                                    </p:set>
                                    <p:animEffect transition="in" filter="fade">
                                      <p:cBhvr>
                                        <p:cTn id="39" dur="500"/>
                                        <p:tgtEl>
                                          <p:spTgt spid="1508">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508">
                                            <p:txEl>
                                              <p:pRg st="8" end="8"/>
                                            </p:txEl>
                                          </p:spTgt>
                                        </p:tgtEl>
                                        <p:attrNameLst>
                                          <p:attrName>style.visibility</p:attrName>
                                        </p:attrNameLst>
                                      </p:cBhvr>
                                      <p:to>
                                        <p:strVal val="visible"/>
                                      </p:to>
                                    </p:set>
                                    <p:animEffect transition="in" filter="fade">
                                      <p:cBhvr>
                                        <p:cTn id="43" dur="500"/>
                                        <p:tgtEl>
                                          <p:spTgt spid="1508">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506"/>
                                        </p:tgtEl>
                                        <p:attrNameLst>
                                          <p:attrName>style.visibility</p:attrName>
                                        </p:attrNameLst>
                                      </p:cBhvr>
                                      <p:to>
                                        <p:strVal val="visible"/>
                                      </p:to>
                                    </p:set>
                                    <p:anim calcmode="lin" valueType="num">
                                      <p:cBhvr additive="base">
                                        <p:cTn id="47" dur="500"/>
                                        <p:tgtEl>
                                          <p:spTgt spid="1506"/>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507"/>
                                        </p:tgtEl>
                                        <p:attrNameLst>
                                          <p:attrName>style.visibility</p:attrName>
                                        </p:attrNameLst>
                                      </p:cBhvr>
                                      <p:to>
                                        <p:strVal val="visible"/>
                                      </p:to>
                                    </p:set>
                                    <p:animEffect transition="in" filter="fade">
                                      <p:cBhvr>
                                        <p:cTn id="51" dur="500"/>
                                        <p:tgtEl>
                                          <p:spTgt spid="1507"/>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505"/>
                                        </p:tgtEl>
                                        <p:attrNameLst>
                                          <p:attrName>style.visibility</p:attrName>
                                        </p:attrNameLst>
                                      </p:cBhvr>
                                      <p:to>
                                        <p:strVal val="visible"/>
                                      </p:to>
                                    </p:set>
                                    <p:animEffect transition="in" filter="fade">
                                      <p:cBhvr>
                                        <p:cTn id="55" dur="500"/>
                                        <p:tgtEl>
                                          <p:spTgt spid="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4_mockup_05">
    <p:spTree>
      <p:nvGrpSpPr>
        <p:cNvPr id="1" name="Shape 1511"/>
        <p:cNvGrpSpPr/>
        <p:nvPr/>
      </p:nvGrpSpPr>
      <p:grpSpPr>
        <a:xfrm>
          <a:off x="0" y="0"/>
          <a:ext cx="0" cy="0"/>
          <a:chOff x="0" y="0"/>
          <a:chExt cx="0" cy="0"/>
        </a:xfrm>
      </p:grpSpPr>
      <p:pic>
        <p:nvPicPr>
          <p:cNvPr id="1512" name="Shape 151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142654"/>
            <a:ext cx="6870022" cy="915527"/>
          </a:xfrm>
          <a:prstGeom prst="rect">
            <a:avLst/>
          </a:prstGeom>
          <a:noFill/>
          <a:ln>
            <a:noFill/>
          </a:ln>
        </p:spPr>
      </p:pic>
      <p:pic>
        <p:nvPicPr>
          <p:cNvPr id="1513" name="Shape 151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590979" y="2061098"/>
            <a:ext cx="1955799" cy="4731435"/>
          </a:xfrm>
          <a:prstGeom prst="rect">
            <a:avLst/>
          </a:prstGeom>
          <a:noFill/>
          <a:ln>
            <a:noFill/>
          </a:ln>
        </p:spPr>
      </p:pic>
      <p:sp>
        <p:nvSpPr>
          <p:cNvPr id="1514" name="Shape 1514"/>
          <p:cNvSpPr>
            <a:spLocks noGrp="1"/>
          </p:cNvSpPr>
          <p:nvPr>
            <p:ph type="pic" idx="2"/>
          </p:nvPr>
        </p:nvSpPr>
        <p:spPr>
          <a:xfrm>
            <a:off x="3791345" y="2670209"/>
            <a:ext cx="1554305" cy="353328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15" name="Shape 1515"/>
          <p:cNvSpPr txBox="1">
            <a:spLocks noGrp="1"/>
          </p:cNvSpPr>
          <p:nvPr>
            <p:ph type="subTitle" idx="1"/>
          </p:nvPr>
        </p:nvSpPr>
        <p:spPr>
          <a:xfrm>
            <a:off x="2266092" y="1260148"/>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516" name="Shape 1516"/>
          <p:cNvSpPr txBox="1">
            <a:spLocks noGrp="1"/>
          </p:cNvSpPr>
          <p:nvPr>
            <p:ph type="ctrTitle"/>
          </p:nvPr>
        </p:nvSpPr>
        <p:spPr>
          <a:xfrm>
            <a:off x="2264985" y="647425"/>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517" name="Shape 151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16"/>
                                        </p:tgtEl>
                                        <p:attrNameLst>
                                          <p:attrName>style.visibility</p:attrName>
                                        </p:attrNameLst>
                                      </p:cBhvr>
                                      <p:to>
                                        <p:strVal val="visible"/>
                                      </p:to>
                                    </p:set>
                                    <p:animEffect transition="in" filter="fade">
                                      <p:cBhvr>
                                        <p:cTn id="7" dur="500"/>
                                        <p:tgtEl>
                                          <p:spTgt spid="15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15">
                                            <p:txEl>
                                              <p:pRg st="0" end="0"/>
                                            </p:txEl>
                                          </p:spTgt>
                                        </p:tgtEl>
                                        <p:attrNameLst>
                                          <p:attrName>style.visibility</p:attrName>
                                        </p:attrNameLst>
                                      </p:cBhvr>
                                      <p:to>
                                        <p:strVal val="visible"/>
                                      </p:to>
                                    </p:set>
                                    <p:animEffect transition="in" filter="fade">
                                      <p:cBhvr>
                                        <p:cTn id="11" dur="500"/>
                                        <p:tgtEl>
                                          <p:spTgt spid="151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15">
                                            <p:txEl>
                                              <p:pRg st="1" end="1"/>
                                            </p:txEl>
                                          </p:spTgt>
                                        </p:tgtEl>
                                        <p:attrNameLst>
                                          <p:attrName>style.visibility</p:attrName>
                                        </p:attrNameLst>
                                      </p:cBhvr>
                                      <p:to>
                                        <p:strVal val="visible"/>
                                      </p:to>
                                    </p:set>
                                    <p:animEffect transition="in" filter="fade">
                                      <p:cBhvr>
                                        <p:cTn id="15" dur="500"/>
                                        <p:tgtEl>
                                          <p:spTgt spid="151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15">
                                            <p:txEl>
                                              <p:pRg st="2" end="2"/>
                                            </p:txEl>
                                          </p:spTgt>
                                        </p:tgtEl>
                                        <p:attrNameLst>
                                          <p:attrName>style.visibility</p:attrName>
                                        </p:attrNameLst>
                                      </p:cBhvr>
                                      <p:to>
                                        <p:strVal val="visible"/>
                                      </p:to>
                                    </p:set>
                                    <p:animEffect transition="in" filter="fade">
                                      <p:cBhvr>
                                        <p:cTn id="19" dur="500"/>
                                        <p:tgtEl>
                                          <p:spTgt spid="151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15">
                                            <p:txEl>
                                              <p:pRg st="3" end="3"/>
                                            </p:txEl>
                                          </p:spTgt>
                                        </p:tgtEl>
                                        <p:attrNameLst>
                                          <p:attrName>style.visibility</p:attrName>
                                        </p:attrNameLst>
                                      </p:cBhvr>
                                      <p:to>
                                        <p:strVal val="visible"/>
                                      </p:to>
                                    </p:set>
                                    <p:animEffect transition="in" filter="fade">
                                      <p:cBhvr>
                                        <p:cTn id="23" dur="500"/>
                                        <p:tgtEl>
                                          <p:spTgt spid="151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15">
                                            <p:txEl>
                                              <p:pRg st="4" end="4"/>
                                            </p:txEl>
                                          </p:spTgt>
                                        </p:tgtEl>
                                        <p:attrNameLst>
                                          <p:attrName>style.visibility</p:attrName>
                                        </p:attrNameLst>
                                      </p:cBhvr>
                                      <p:to>
                                        <p:strVal val="visible"/>
                                      </p:to>
                                    </p:set>
                                    <p:animEffect transition="in" filter="fade">
                                      <p:cBhvr>
                                        <p:cTn id="27" dur="500"/>
                                        <p:tgtEl>
                                          <p:spTgt spid="151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15">
                                            <p:txEl>
                                              <p:pRg st="5" end="5"/>
                                            </p:txEl>
                                          </p:spTgt>
                                        </p:tgtEl>
                                        <p:attrNameLst>
                                          <p:attrName>style.visibility</p:attrName>
                                        </p:attrNameLst>
                                      </p:cBhvr>
                                      <p:to>
                                        <p:strVal val="visible"/>
                                      </p:to>
                                    </p:set>
                                    <p:animEffect transition="in" filter="fade">
                                      <p:cBhvr>
                                        <p:cTn id="31" dur="500"/>
                                        <p:tgtEl>
                                          <p:spTgt spid="151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15">
                                            <p:txEl>
                                              <p:pRg st="6" end="6"/>
                                            </p:txEl>
                                          </p:spTgt>
                                        </p:tgtEl>
                                        <p:attrNameLst>
                                          <p:attrName>style.visibility</p:attrName>
                                        </p:attrNameLst>
                                      </p:cBhvr>
                                      <p:to>
                                        <p:strVal val="visible"/>
                                      </p:to>
                                    </p:set>
                                    <p:animEffect transition="in" filter="fade">
                                      <p:cBhvr>
                                        <p:cTn id="35" dur="500"/>
                                        <p:tgtEl>
                                          <p:spTgt spid="151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15">
                                            <p:txEl>
                                              <p:pRg st="7" end="7"/>
                                            </p:txEl>
                                          </p:spTgt>
                                        </p:tgtEl>
                                        <p:attrNameLst>
                                          <p:attrName>style.visibility</p:attrName>
                                        </p:attrNameLst>
                                      </p:cBhvr>
                                      <p:to>
                                        <p:strVal val="visible"/>
                                      </p:to>
                                    </p:set>
                                    <p:animEffect transition="in" filter="fade">
                                      <p:cBhvr>
                                        <p:cTn id="39" dur="500"/>
                                        <p:tgtEl>
                                          <p:spTgt spid="151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515">
                                            <p:txEl>
                                              <p:pRg st="8" end="8"/>
                                            </p:txEl>
                                          </p:spTgt>
                                        </p:tgtEl>
                                        <p:attrNameLst>
                                          <p:attrName>style.visibility</p:attrName>
                                        </p:attrNameLst>
                                      </p:cBhvr>
                                      <p:to>
                                        <p:strVal val="visible"/>
                                      </p:to>
                                    </p:set>
                                    <p:animEffect transition="in" filter="fade">
                                      <p:cBhvr>
                                        <p:cTn id="43" dur="500"/>
                                        <p:tgtEl>
                                          <p:spTgt spid="1515">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513"/>
                                        </p:tgtEl>
                                        <p:attrNameLst>
                                          <p:attrName>style.visibility</p:attrName>
                                        </p:attrNameLst>
                                      </p:cBhvr>
                                      <p:to>
                                        <p:strVal val="visible"/>
                                      </p:to>
                                    </p:set>
                                    <p:anim calcmode="lin" valueType="num">
                                      <p:cBhvr additive="base">
                                        <p:cTn id="47" dur="500"/>
                                        <p:tgtEl>
                                          <p:spTgt spid="1513"/>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514"/>
                                        </p:tgtEl>
                                        <p:attrNameLst>
                                          <p:attrName>style.visibility</p:attrName>
                                        </p:attrNameLst>
                                      </p:cBhvr>
                                      <p:to>
                                        <p:strVal val="visible"/>
                                      </p:to>
                                    </p:set>
                                    <p:animEffect transition="in" filter="fade">
                                      <p:cBhvr>
                                        <p:cTn id="51" dur="500"/>
                                        <p:tgtEl>
                                          <p:spTgt spid="1514"/>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512"/>
                                        </p:tgtEl>
                                        <p:attrNameLst>
                                          <p:attrName>style.visibility</p:attrName>
                                        </p:attrNameLst>
                                      </p:cBhvr>
                                      <p:to>
                                        <p:strVal val="visible"/>
                                      </p:to>
                                    </p:set>
                                    <p:animEffect transition="in" filter="fade">
                                      <p:cBhvr>
                                        <p:cTn id="55" dur="500"/>
                                        <p:tgtEl>
                                          <p:spTgt spid="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gallery_06">
    <p:spTree>
      <p:nvGrpSpPr>
        <p:cNvPr id="1" name="Shape 90"/>
        <p:cNvGrpSpPr/>
        <p:nvPr/>
      </p:nvGrpSpPr>
      <p:grpSpPr>
        <a:xfrm>
          <a:off x="0" y="0"/>
          <a:ext cx="0" cy="0"/>
          <a:chOff x="0" y="0"/>
          <a:chExt cx="0" cy="0"/>
        </a:xfrm>
      </p:grpSpPr>
      <p:sp>
        <p:nvSpPr>
          <p:cNvPr id="91" name="Shape 91"/>
          <p:cNvSpPr>
            <a:spLocks noGrp="1"/>
          </p:cNvSpPr>
          <p:nvPr>
            <p:ph type="pic" idx="2"/>
          </p:nvPr>
        </p:nvSpPr>
        <p:spPr>
          <a:xfrm>
            <a:off x="4582894" y="759579"/>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2" name="Shape 92"/>
          <p:cNvSpPr>
            <a:spLocks noGrp="1"/>
          </p:cNvSpPr>
          <p:nvPr>
            <p:ph type="pic" idx="3"/>
          </p:nvPr>
        </p:nvSpPr>
        <p:spPr>
          <a:xfrm>
            <a:off x="4582894" y="2202064"/>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 name="Shape 93"/>
          <p:cNvSpPr>
            <a:spLocks noGrp="1"/>
          </p:cNvSpPr>
          <p:nvPr>
            <p:ph type="pic" idx="4"/>
          </p:nvPr>
        </p:nvSpPr>
        <p:spPr>
          <a:xfrm>
            <a:off x="4582894" y="364455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Shape 94"/>
          <p:cNvSpPr>
            <a:spLocks noGrp="1"/>
          </p:cNvSpPr>
          <p:nvPr>
            <p:ph type="pic" idx="5"/>
          </p:nvPr>
        </p:nvSpPr>
        <p:spPr>
          <a:xfrm>
            <a:off x="4582894" y="5090782"/>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a:spLocks noGrp="1"/>
          </p:cNvSpPr>
          <p:nvPr>
            <p:ph type="pic" idx="6"/>
          </p:nvPr>
        </p:nvSpPr>
        <p:spPr>
          <a:xfrm>
            <a:off x="5608944" y="759579"/>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Shape 96"/>
          <p:cNvSpPr>
            <a:spLocks noGrp="1"/>
          </p:cNvSpPr>
          <p:nvPr>
            <p:ph type="pic" idx="7"/>
          </p:nvPr>
        </p:nvSpPr>
        <p:spPr>
          <a:xfrm>
            <a:off x="5608944" y="2202064"/>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Shape 97"/>
          <p:cNvSpPr>
            <a:spLocks noGrp="1"/>
          </p:cNvSpPr>
          <p:nvPr>
            <p:ph type="pic" idx="8"/>
          </p:nvPr>
        </p:nvSpPr>
        <p:spPr>
          <a:xfrm>
            <a:off x="5608944" y="364455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Shape 98"/>
          <p:cNvSpPr>
            <a:spLocks noGrp="1"/>
          </p:cNvSpPr>
          <p:nvPr>
            <p:ph type="pic" idx="9"/>
          </p:nvPr>
        </p:nvSpPr>
        <p:spPr>
          <a:xfrm>
            <a:off x="5608944" y="5090782"/>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Shape 99"/>
          <p:cNvSpPr>
            <a:spLocks noGrp="1"/>
          </p:cNvSpPr>
          <p:nvPr>
            <p:ph type="pic" idx="13"/>
          </p:nvPr>
        </p:nvSpPr>
        <p:spPr>
          <a:xfrm>
            <a:off x="6634993" y="759579"/>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Shape 100"/>
          <p:cNvSpPr>
            <a:spLocks noGrp="1"/>
          </p:cNvSpPr>
          <p:nvPr>
            <p:ph type="pic" idx="14"/>
          </p:nvPr>
        </p:nvSpPr>
        <p:spPr>
          <a:xfrm>
            <a:off x="6634993" y="2202064"/>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Shape 101"/>
          <p:cNvSpPr>
            <a:spLocks noGrp="1"/>
          </p:cNvSpPr>
          <p:nvPr>
            <p:ph type="pic" idx="15"/>
          </p:nvPr>
        </p:nvSpPr>
        <p:spPr>
          <a:xfrm>
            <a:off x="6634993" y="364455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a:spLocks noGrp="1"/>
          </p:cNvSpPr>
          <p:nvPr>
            <p:ph type="pic" idx="16"/>
          </p:nvPr>
        </p:nvSpPr>
        <p:spPr>
          <a:xfrm>
            <a:off x="6634993" y="5090782"/>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Shape 103"/>
          <p:cNvSpPr>
            <a:spLocks noGrp="1"/>
          </p:cNvSpPr>
          <p:nvPr>
            <p:ph type="pic" idx="17"/>
          </p:nvPr>
        </p:nvSpPr>
        <p:spPr>
          <a:xfrm>
            <a:off x="7661043" y="759579"/>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Shape 104"/>
          <p:cNvSpPr>
            <a:spLocks noGrp="1"/>
          </p:cNvSpPr>
          <p:nvPr>
            <p:ph type="pic" idx="18"/>
          </p:nvPr>
        </p:nvSpPr>
        <p:spPr>
          <a:xfrm>
            <a:off x="7661043" y="2202064"/>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Shape 105"/>
          <p:cNvSpPr>
            <a:spLocks noGrp="1"/>
          </p:cNvSpPr>
          <p:nvPr>
            <p:ph type="pic" idx="19"/>
          </p:nvPr>
        </p:nvSpPr>
        <p:spPr>
          <a:xfrm>
            <a:off x="7661043" y="364455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Shape 106"/>
          <p:cNvSpPr>
            <a:spLocks noGrp="1"/>
          </p:cNvSpPr>
          <p:nvPr>
            <p:ph type="pic" idx="20"/>
          </p:nvPr>
        </p:nvSpPr>
        <p:spPr>
          <a:xfrm>
            <a:off x="7661043" y="5090782"/>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 name="Shape 107"/>
          <p:cNvSpPr>
            <a:spLocks noGrp="1"/>
          </p:cNvSpPr>
          <p:nvPr>
            <p:ph type="pic" idx="21"/>
          </p:nvPr>
        </p:nvSpPr>
        <p:spPr>
          <a:xfrm>
            <a:off x="478693" y="75988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Shape 108"/>
          <p:cNvSpPr>
            <a:spLocks noGrp="1"/>
          </p:cNvSpPr>
          <p:nvPr>
            <p:ph type="pic" idx="22"/>
          </p:nvPr>
        </p:nvSpPr>
        <p:spPr>
          <a:xfrm>
            <a:off x="478693" y="2202368"/>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9" name="Shape 109"/>
          <p:cNvSpPr>
            <a:spLocks noGrp="1"/>
          </p:cNvSpPr>
          <p:nvPr>
            <p:ph type="pic" idx="23"/>
          </p:nvPr>
        </p:nvSpPr>
        <p:spPr>
          <a:xfrm>
            <a:off x="478693" y="3644855"/>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0" name="Shape 110"/>
          <p:cNvSpPr>
            <a:spLocks noGrp="1"/>
          </p:cNvSpPr>
          <p:nvPr>
            <p:ph type="pic" idx="24"/>
          </p:nvPr>
        </p:nvSpPr>
        <p:spPr>
          <a:xfrm>
            <a:off x="478693" y="5091086"/>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Shape 111"/>
          <p:cNvSpPr>
            <a:spLocks noGrp="1"/>
          </p:cNvSpPr>
          <p:nvPr>
            <p:ph type="pic" idx="25"/>
          </p:nvPr>
        </p:nvSpPr>
        <p:spPr>
          <a:xfrm>
            <a:off x="1504744" y="75988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2" name="Shape 112"/>
          <p:cNvSpPr>
            <a:spLocks noGrp="1"/>
          </p:cNvSpPr>
          <p:nvPr>
            <p:ph type="pic" idx="26"/>
          </p:nvPr>
        </p:nvSpPr>
        <p:spPr>
          <a:xfrm>
            <a:off x="1504744" y="2202368"/>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Shape 113"/>
          <p:cNvSpPr>
            <a:spLocks noGrp="1"/>
          </p:cNvSpPr>
          <p:nvPr>
            <p:ph type="pic" idx="27"/>
          </p:nvPr>
        </p:nvSpPr>
        <p:spPr>
          <a:xfrm>
            <a:off x="1504744" y="3644855"/>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4" name="Shape 114"/>
          <p:cNvSpPr>
            <a:spLocks noGrp="1"/>
          </p:cNvSpPr>
          <p:nvPr>
            <p:ph type="pic" idx="28"/>
          </p:nvPr>
        </p:nvSpPr>
        <p:spPr>
          <a:xfrm>
            <a:off x="1504744" y="5091086"/>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Shape 115"/>
          <p:cNvSpPr>
            <a:spLocks noGrp="1"/>
          </p:cNvSpPr>
          <p:nvPr>
            <p:ph type="pic" idx="29"/>
          </p:nvPr>
        </p:nvSpPr>
        <p:spPr>
          <a:xfrm>
            <a:off x="2530793" y="75988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6" name="Shape 116"/>
          <p:cNvSpPr>
            <a:spLocks noGrp="1"/>
          </p:cNvSpPr>
          <p:nvPr>
            <p:ph type="pic" idx="30"/>
          </p:nvPr>
        </p:nvSpPr>
        <p:spPr>
          <a:xfrm>
            <a:off x="2530793" y="2202368"/>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7" name="Shape 117"/>
          <p:cNvSpPr>
            <a:spLocks noGrp="1"/>
          </p:cNvSpPr>
          <p:nvPr>
            <p:ph type="pic" idx="31"/>
          </p:nvPr>
        </p:nvSpPr>
        <p:spPr>
          <a:xfrm>
            <a:off x="2530793" y="3644855"/>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 name="Shape 118"/>
          <p:cNvSpPr>
            <a:spLocks noGrp="1"/>
          </p:cNvSpPr>
          <p:nvPr>
            <p:ph type="pic" idx="32"/>
          </p:nvPr>
        </p:nvSpPr>
        <p:spPr>
          <a:xfrm>
            <a:off x="2530793" y="5091086"/>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 name="Shape 119"/>
          <p:cNvSpPr>
            <a:spLocks noGrp="1"/>
          </p:cNvSpPr>
          <p:nvPr>
            <p:ph type="pic" idx="33"/>
          </p:nvPr>
        </p:nvSpPr>
        <p:spPr>
          <a:xfrm>
            <a:off x="3556844" y="75988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 name="Shape 120"/>
          <p:cNvSpPr>
            <a:spLocks noGrp="1"/>
          </p:cNvSpPr>
          <p:nvPr>
            <p:ph type="pic" idx="34"/>
          </p:nvPr>
        </p:nvSpPr>
        <p:spPr>
          <a:xfrm>
            <a:off x="3556844" y="2202368"/>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Shape 121"/>
          <p:cNvSpPr>
            <a:spLocks noGrp="1"/>
          </p:cNvSpPr>
          <p:nvPr>
            <p:ph type="pic" idx="35"/>
          </p:nvPr>
        </p:nvSpPr>
        <p:spPr>
          <a:xfrm>
            <a:off x="3556844" y="3644855"/>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Shape 122"/>
          <p:cNvSpPr>
            <a:spLocks noGrp="1"/>
          </p:cNvSpPr>
          <p:nvPr>
            <p:ph type="pic" idx="36"/>
          </p:nvPr>
        </p:nvSpPr>
        <p:spPr>
          <a:xfrm>
            <a:off x="3556844" y="5091086"/>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 name="Shape 123"/>
          <p:cNvSpPr/>
          <p:nvPr/>
        </p:nvSpPr>
        <p:spPr>
          <a:xfrm>
            <a:off x="7494372" y="6533573"/>
            <a:ext cx="1323120"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200"/>
                                        <p:tgtEl>
                                          <p:spTgt spid="103"/>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fade">
                                      <p:cBhvr>
                                        <p:cTn id="11" dur="200"/>
                                        <p:tgtEl>
                                          <p:spTgt spid="99"/>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200"/>
                                        <p:tgtEl>
                                          <p:spTgt spid="95"/>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fade">
                                      <p:cBhvr>
                                        <p:cTn id="19" dur="200"/>
                                        <p:tgtEl>
                                          <p:spTgt spid="91"/>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19"/>
                                        </p:tgtEl>
                                        <p:attrNameLst>
                                          <p:attrName>style.visibility</p:attrName>
                                        </p:attrNameLst>
                                      </p:cBhvr>
                                      <p:to>
                                        <p:strVal val="visible"/>
                                      </p:to>
                                    </p:set>
                                    <p:animEffect transition="in" filter="fade">
                                      <p:cBhvr>
                                        <p:cTn id="23" dur="200"/>
                                        <p:tgtEl>
                                          <p:spTgt spid="119"/>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200"/>
                                        <p:tgtEl>
                                          <p:spTgt spid="115"/>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fade">
                                      <p:cBhvr>
                                        <p:cTn id="31" dur="200"/>
                                        <p:tgtEl>
                                          <p:spTgt spid="111"/>
                                        </p:tgtEl>
                                      </p:cBhvr>
                                    </p:animEffect>
                                  </p:childTnLst>
                                </p:cTn>
                              </p:par>
                            </p:childTnLst>
                          </p:cTn>
                        </p:par>
                        <p:par>
                          <p:cTn id="32" fill="hold">
                            <p:stCondLst>
                              <p:cond delay="1400"/>
                            </p:stCondLst>
                            <p:childTnLst>
                              <p:par>
                                <p:cTn id="33" presetID="10" presetClass="entr" presetSubtype="0" fill="hold" nodeType="after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fade">
                                      <p:cBhvr>
                                        <p:cTn id="35" dur="200"/>
                                        <p:tgtEl>
                                          <p:spTgt spid="107"/>
                                        </p:tgtEl>
                                      </p:cBhvr>
                                    </p:animEffect>
                                  </p:childTnLst>
                                </p:cTn>
                              </p:par>
                            </p:childTnLst>
                          </p:cTn>
                        </p:par>
                        <p:par>
                          <p:cTn id="36" fill="hold">
                            <p:stCondLst>
                              <p:cond delay="1600"/>
                            </p:stCondLst>
                            <p:childTnLst>
                              <p:par>
                                <p:cTn id="37" presetID="10" presetClass="entr" presetSubtype="0" fill="hold" nodeType="after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fade">
                                      <p:cBhvr>
                                        <p:cTn id="39" dur="200"/>
                                        <p:tgtEl>
                                          <p:spTgt spid="108"/>
                                        </p:tgtEl>
                                      </p:cBhvr>
                                    </p:animEffect>
                                  </p:childTnLst>
                                </p:cTn>
                              </p:par>
                            </p:childTnLst>
                          </p:cTn>
                        </p:par>
                        <p:par>
                          <p:cTn id="40" fill="hold">
                            <p:stCondLst>
                              <p:cond delay="1800"/>
                            </p:stCondLst>
                            <p:childTnLst>
                              <p:par>
                                <p:cTn id="41" presetID="10" presetClass="entr" presetSubtype="0" fill="hold" nodeType="afterEffect">
                                  <p:stCondLst>
                                    <p:cond delay="0"/>
                                  </p:stCondLst>
                                  <p:childTnLst>
                                    <p:set>
                                      <p:cBhvr>
                                        <p:cTn id="42" dur="1" fill="hold">
                                          <p:stCondLst>
                                            <p:cond delay="0"/>
                                          </p:stCondLst>
                                        </p:cTn>
                                        <p:tgtEl>
                                          <p:spTgt spid="112"/>
                                        </p:tgtEl>
                                        <p:attrNameLst>
                                          <p:attrName>style.visibility</p:attrName>
                                        </p:attrNameLst>
                                      </p:cBhvr>
                                      <p:to>
                                        <p:strVal val="visible"/>
                                      </p:to>
                                    </p:set>
                                    <p:animEffect transition="in" filter="fade">
                                      <p:cBhvr>
                                        <p:cTn id="43" dur="200"/>
                                        <p:tgtEl>
                                          <p:spTgt spid="1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16"/>
                                        </p:tgtEl>
                                        <p:attrNameLst>
                                          <p:attrName>style.visibility</p:attrName>
                                        </p:attrNameLst>
                                      </p:cBhvr>
                                      <p:to>
                                        <p:strVal val="visible"/>
                                      </p:to>
                                    </p:set>
                                    <p:animEffect transition="in" filter="fade">
                                      <p:cBhvr>
                                        <p:cTn id="47" dur="200"/>
                                        <p:tgtEl>
                                          <p:spTgt spid="116"/>
                                        </p:tgtEl>
                                      </p:cBhvr>
                                    </p:animEffect>
                                  </p:childTnLst>
                                </p:cTn>
                              </p:par>
                            </p:childTnLst>
                          </p:cTn>
                        </p:par>
                        <p:par>
                          <p:cTn id="48" fill="hold">
                            <p:stCondLst>
                              <p:cond delay="2200"/>
                            </p:stCondLst>
                            <p:childTnLst>
                              <p:par>
                                <p:cTn id="49" presetID="10" presetClass="entr" presetSubtype="0" fill="hold" nodeType="afterEffect">
                                  <p:stCondLst>
                                    <p:cond delay="0"/>
                                  </p:stCondLst>
                                  <p:childTnLst>
                                    <p:set>
                                      <p:cBhvr>
                                        <p:cTn id="50" dur="1" fill="hold">
                                          <p:stCondLst>
                                            <p:cond delay="0"/>
                                          </p:stCondLst>
                                        </p:cTn>
                                        <p:tgtEl>
                                          <p:spTgt spid="120"/>
                                        </p:tgtEl>
                                        <p:attrNameLst>
                                          <p:attrName>style.visibility</p:attrName>
                                        </p:attrNameLst>
                                      </p:cBhvr>
                                      <p:to>
                                        <p:strVal val="visible"/>
                                      </p:to>
                                    </p:set>
                                    <p:animEffect transition="in" filter="fade">
                                      <p:cBhvr>
                                        <p:cTn id="51" dur="200"/>
                                        <p:tgtEl>
                                          <p:spTgt spid="120"/>
                                        </p:tgtEl>
                                      </p:cBhvr>
                                    </p:animEffect>
                                  </p:childTnLst>
                                </p:cTn>
                              </p:par>
                            </p:childTnLst>
                          </p:cTn>
                        </p:par>
                        <p:par>
                          <p:cTn id="52" fill="hold">
                            <p:stCondLst>
                              <p:cond delay="2400"/>
                            </p:stCondLst>
                            <p:childTnLst>
                              <p:par>
                                <p:cTn id="53" presetID="10" presetClass="entr" presetSubtype="0" fill="hold" nodeType="afterEffect">
                                  <p:stCondLst>
                                    <p:cond delay="0"/>
                                  </p:stCondLst>
                                  <p:childTnLst>
                                    <p:set>
                                      <p:cBhvr>
                                        <p:cTn id="54" dur="1" fill="hold">
                                          <p:stCondLst>
                                            <p:cond delay="0"/>
                                          </p:stCondLst>
                                        </p:cTn>
                                        <p:tgtEl>
                                          <p:spTgt spid="92"/>
                                        </p:tgtEl>
                                        <p:attrNameLst>
                                          <p:attrName>style.visibility</p:attrName>
                                        </p:attrNameLst>
                                      </p:cBhvr>
                                      <p:to>
                                        <p:strVal val="visible"/>
                                      </p:to>
                                    </p:set>
                                    <p:animEffect transition="in" filter="fade">
                                      <p:cBhvr>
                                        <p:cTn id="55" dur="200"/>
                                        <p:tgtEl>
                                          <p:spTgt spid="92"/>
                                        </p:tgtEl>
                                      </p:cBhvr>
                                    </p:animEffect>
                                  </p:childTnLst>
                                </p:cTn>
                              </p:par>
                            </p:childTnLst>
                          </p:cTn>
                        </p:par>
                        <p:par>
                          <p:cTn id="56" fill="hold">
                            <p:stCondLst>
                              <p:cond delay="2600"/>
                            </p:stCondLst>
                            <p:childTnLst>
                              <p:par>
                                <p:cTn id="57" presetID="10" presetClass="entr" presetSubtype="0" fill="hold" nodeType="afterEffect">
                                  <p:stCondLst>
                                    <p:cond delay="0"/>
                                  </p:stCondLst>
                                  <p:childTnLst>
                                    <p:set>
                                      <p:cBhvr>
                                        <p:cTn id="58" dur="1" fill="hold">
                                          <p:stCondLst>
                                            <p:cond delay="0"/>
                                          </p:stCondLst>
                                        </p:cTn>
                                        <p:tgtEl>
                                          <p:spTgt spid="96"/>
                                        </p:tgtEl>
                                        <p:attrNameLst>
                                          <p:attrName>style.visibility</p:attrName>
                                        </p:attrNameLst>
                                      </p:cBhvr>
                                      <p:to>
                                        <p:strVal val="visible"/>
                                      </p:to>
                                    </p:set>
                                    <p:animEffect transition="in" filter="fade">
                                      <p:cBhvr>
                                        <p:cTn id="59" dur="200"/>
                                        <p:tgtEl>
                                          <p:spTgt spid="96"/>
                                        </p:tgtEl>
                                      </p:cBhvr>
                                    </p:animEffect>
                                  </p:childTnLst>
                                </p:cTn>
                              </p:par>
                            </p:childTnLst>
                          </p:cTn>
                        </p:par>
                        <p:par>
                          <p:cTn id="60" fill="hold">
                            <p:stCondLst>
                              <p:cond delay="2800"/>
                            </p:stCondLst>
                            <p:childTnLst>
                              <p:par>
                                <p:cTn id="61" presetID="10" presetClass="entr" presetSubtype="0" fill="hold" nodeType="afterEffect">
                                  <p:stCondLst>
                                    <p:cond delay="0"/>
                                  </p:stCondLst>
                                  <p:childTnLst>
                                    <p:set>
                                      <p:cBhvr>
                                        <p:cTn id="62" dur="1" fill="hold">
                                          <p:stCondLst>
                                            <p:cond delay="0"/>
                                          </p:stCondLst>
                                        </p:cTn>
                                        <p:tgtEl>
                                          <p:spTgt spid="100"/>
                                        </p:tgtEl>
                                        <p:attrNameLst>
                                          <p:attrName>style.visibility</p:attrName>
                                        </p:attrNameLst>
                                      </p:cBhvr>
                                      <p:to>
                                        <p:strVal val="visible"/>
                                      </p:to>
                                    </p:set>
                                    <p:animEffect transition="in" filter="fade">
                                      <p:cBhvr>
                                        <p:cTn id="63" dur="200"/>
                                        <p:tgtEl>
                                          <p:spTgt spid="100"/>
                                        </p:tgtEl>
                                      </p:cBhvr>
                                    </p:animEffect>
                                  </p:childTnLst>
                                </p:cTn>
                              </p:par>
                            </p:childTnLst>
                          </p:cTn>
                        </p:par>
                        <p:par>
                          <p:cTn id="64" fill="hold">
                            <p:stCondLst>
                              <p:cond delay="3000"/>
                            </p:stCondLst>
                            <p:childTnLst>
                              <p:par>
                                <p:cTn id="65" presetID="10" presetClass="entr" presetSubtype="0" fill="hold" nodeType="afterEffect">
                                  <p:stCondLst>
                                    <p:cond delay="0"/>
                                  </p:stCondLst>
                                  <p:childTnLst>
                                    <p:set>
                                      <p:cBhvr>
                                        <p:cTn id="66" dur="1" fill="hold">
                                          <p:stCondLst>
                                            <p:cond delay="0"/>
                                          </p:stCondLst>
                                        </p:cTn>
                                        <p:tgtEl>
                                          <p:spTgt spid="104"/>
                                        </p:tgtEl>
                                        <p:attrNameLst>
                                          <p:attrName>style.visibility</p:attrName>
                                        </p:attrNameLst>
                                      </p:cBhvr>
                                      <p:to>
                                        <p:strVal val="visible"/>
                                      </p:to>
                                    </p:set>
                                    <p:animEffect transition="in" filter="fade">
                                      <p:cBhvr>
                                        <p:cTn id="67" dur="200"/>
                                        <p:tgtEl>
                                          <p:spTgt spid="104"/>
                                        </p:tgtEl>
                                      </p:cBhvr>
                                    </p:animEffect>
                                  </p:childTnLst>
                                </p:cTn>
                              </p:par>
                            </p:childTnLst>
                          </p:cTn>
                        </p:par>
                        <p:par>
                          <p:cTn id="68" fill="hold">
                            <p:stCondLst>
                              <p:cond delay="3200"/>
                            </p:stCondLst>
                            <p:childTnLst>
                              <p:par>
                                <p:cTn id="69" presetID="10" presetClass="entr" presetSubtype="0" fill="hold" nodeType="afterEffect">
                                  <p:stCondLst>
                                    <p:cond delay="0"/>
                                  </p:stCondLst>
                                  <p:childTnLst>
                                    <p:set>
                                      <p:cBhvr>
                                        <p:cTn id="70" dur="1" fill="hold">
                                          <p:stCondLst>
                                            <p:cond delay="0"/>
                                          </p:stCondLst>
                                        </p:cTn>
                                        <p:tgtEl>
                                          <p:spTgt spid="105"/>
                                        </p:tgtEl>
                                        <p:attrNameLst>
                                          <p:attrName>style.visibility</p:attrName>
                                        </p:attrNameLst>
                                      </p:cBhvr>
                                      <p:to>
                                        <p:strVal val="visible"/>
                                      </p:to>
                                    </p:set>
                                    <p:animEffect transition="in" filter="fade">
                                      <p:cBhvr>
                                        <p:cTn id="71" dur="200"/>
                                        <p:tgtEl>
                                          <p:spTgt spid="105"/>
                                        </p:tgtEl>
                                      </p:cBhvr>
                                    </p:animEffect>
                                  </p:childTnLst>
                                </p:cTn>
                              </p:par>
                            </p:childTnLst>
                          </p:cTn>
                        </p:par>
                        <p:par>
                          <p:cTn id="72" fill="hold">
                            <p:stCondLst>
                              <p:cond delay="3400"/>
                            </p:stCondLst>
                            <p:childTnLst>
                              <p:par>
                                <p:cTn id="73" presetID="10" presetClass="entr" presetSubtype="0" fill="hold" nodeType="afterEffect">
                                  <p:stCondLst>
                                    <p:cond delay="0"/>
                                  </p:stCondLst>
                                  <p:childTnLst>
                                    <p:set>
                                      <p:cBhvr>
                                        <p:cTn id="74" dur="1" fill="hold">
                                          <p:stCondLst>
                                            <p:cond delay="0"/>
                                          </p:stCondLst>
                                        </p:cTn>
                                        <p:tgtEl>
                                          <p:spTgt spid="101"/>
                                        </p:tgtEl>
                                        <p:attrNameLst>
                                          <p:attrName>style.visibility</p:attrName>
                                        </p:attrNameLst>
                                      </p:cBhvr>
                                      <p:to>
                                        <p:strVal val="visible"/>
                                      </p:to>
                                    </p:set>
                                    <p:animEffect transition="in" filter="fade">
                                      <p:cBhvr>
                                        <p:cTn id="75" dur="200"/>
                                        <p:tgtEl>
                                          <p:spTgt spid="101"/>
                                        </p:tgtEl>
                                      </p:cBhvr>
                                    </p:animEffect>
                                  </p:childTnLst>
                                </p:cTn>
                              </p:par>
                            </p:childTnLst>
                          </p:cTn>
                        </p:par>
                        <p:par>
                          <p:cTn id="76" fill="hold">
                            <p:stCondLst>
                              <p:cond delay="3600"/>
                            </p:stCondLst>
                            <p:childTnLst>
                              <p:par>
                                <p:cTn id="77" presetID="10" presetClass="entr" presetSubtype="0" fill="hold" nodeType="afterEffect">
                                  <p:stCondLst>
                                    <p:cond delay="0"/>
                                  </p:stCondLst>
                                  <p:childTnLst>
                                    <p:set>
                                      <p:cBhvr>
                                        <p:cTn id="78" dur="1" fill="hold">
                                          <p:stCondLst>
                                            <p:cond delay="0"/>
                                          </p:stCondLst>
                                        </p:cTn>
                                        <p:tgtEl>
                                          <p:spTgt spid="97"/>
                                        </p:tgtEl>
                                        <p:attrNameLst>
                                          <p:attrName>style.visibility</p:attrName>
                                        </p:attrNameLst>
                                      </p:cBhvr>
                                      <p:to>
                                        <p:strVal val="visible"/>
                                      </p:to>
                                    </p:set>
                                    <p:animEffect transition="in" filter="fade">
                                      <p:cBhvr>
                                        <p:cTn id="79" dur="200"/>
                                        <p:tgtEl>
                                          <p:spTgt spid="97"/>
                                        </p:tgtEl>
                                      </p:cBhvr>
                                    </p:animEffect>
                                  </p:childTnLst>
                                </p:cTn>
                              </p:par>
                            </p:childTnLst>
                          </p:cTn>
                        </p:par>
                        <p:par>
                          <p:cTn id="80" fill="hold">
                            <p:stCondLst>
                              <p:cond delay="3800"/>
                            </p:stCondLst>
                            <p:childTnLst>
                              <p:par>
                                <p:cTn id="81" presetID="10" presetClass="entr" presetSubtype="0" fill="hold" nodeType="afterEffect">
                                  <p:stCondLst>
                                    <p:cond delay="0"/>
                                  </p:stCondLst>
                                  <p:childTnLst>
                                    <p:set>
                                      <p:cBhvr>
                                        <p:cTn id="82" dur="1" fill="hold">
                                          <p:stCondLst>
                                            <p:cond delay="0"/>
                                          </p:stCondLst>
                                        </p:cTn>
                                        <p:tgtEl>
                                          <p:spTgt spid="93"/>
                                        </p:tgtEl>
                                        <p:attrNameLst>
                                          <p:attrName>style.visibility</p:attrName>
                                        </p:attrNameLst>
                                      </p:cBhvr>
                                      <p:to>
                                        <p:strVal val="visible"/>
                                      </p:to>
                                    </p:set>
                                    <p:animEffect transition="in" filter="fade">
                                      <p:cBhvr>
                                        <p:cTn id="83" dur="200"/>
                                        <p:tgtEl>
                                          <p:spTgt spid="93"/>
                                        </p:tgtEl>
                                      </p:cBhvr>
                                    </p:animEffect>
                                  </p:childTnLst>
                                </p:cTn>
                              </p:par>
                            </p:childTnLst>
                          </p:cTn>
                        </p:par>
                        <p:par>
                          <p:cTn id="84" fill="hold">
                            <p:stCondLst>
                              <p:cond delay="4000"/>
                            </p:stCondLst>
                            <p:childTnLst>
                              <p:par>
                                <p:cTn id="85" presetID="10" presetClass="entr" presetSubtype="0" fill="hold" nodeType="afterEffect">
                                  <p:stCondLst>
                                    <p:cond delay="0"/>
                                  </p:stCondLst>
                                  <p:childTnLst>
                                    <p:set>
                                      <p:cBhvr>
                                        <p:cTn id="86" dur="1" fill="hold">
                                          <p:stCondLst>
                                            <p:cond delay="0"/>
                                          </p:stCondLst>
                                        </p:cTn>
                                        <p:tgtEl>
                                          <p:spTgt spid="121"/>
                                        </p:tgtEl>
                                        <p:attrNameLst>
                                          <p:attrName>style.visibility</p:attrName>
                                        </p:attrNameLst>
                                      </p:cBhvr>
                                      <p:to>
                                        <p:strVal val="visible"/>
                                      </p:to>
                                    </p:set>
                                    <p:animEffect transition="in" filter="fade">
                                      <p:cBhvr>
                                        <p:cTn id="87" dur="200"/>
                                        <p:tgtEl>
                                          <p:spTgt spid="121"/>
                                        </p:tgtEl>
                                      </p:cBhvr>
                                    </p:animEffect>
                                  </p:childTnLst>
                                </p:cTn>
                              </p:par>
                            </p:childTnLst>
                          </p:cTn>
                        </p:par>
                        <p:par>
                          <p:cTn id="88" fill="hold">
                            <p:stCondLst>
                              <p:cond delay="4200"/>
                            </p:stCondLst>
                            <p:childTnLst>
                              <p:par>
                                <p:cTn id="89" presetID="10" presetClass="entr" presetSubtype="0" fill="hold" nodeType="afterEffect">
                                  <p:stCondLst>
                                    <p:cond delay="0"/>
                                  </p:stCondLst>
                                  <p:childTnLst>
                                    <p:set>
                                      <p:cBhvr>
                                        <p:cTn id="90" dur="1" fill="hold">
                                          <p:stCondLst>
                                            <p:cond delay="0"/>
                                          </p:stCondLst>
                                        </p:cTn>
                                        <p:tgtEl>
                                          <p:spTgt spid="117"/>
                                        </p:tgtEl>
                                        <p:attrNameLst>
                                          <p:attrName>style.visibility</p:attrName>
                                        </p:attrNameLst>
                                      </p:cBhvr>
                                      <p:to>
                                        <p:strVal val="visible"/>
                                      </p:to>
                                    </p:set>
                                    <p:animEffect transition="in" filter="fade">
                                      <p:cBhvr>
                                        <p:cTn id="91" dur="200"/>
                                        <p:tgtEl>
                                          <p:spTgt spid="117"/>
                                        </p:tgtEl>
                                      </p:cBhvr>
                                    </p:animEffect>
                                  </p:childTnLst>
                                </p:cTn>
                              </p:par>
                            </p:childTnLst>
                          </p:cTn>
                        </p:par>
                        <p:par>
                          <p:cTn id="92" fill="hold">
                            <p:stCondLst>
                              <p:cond delay="4400"/>
                            </p:stCondLst>
                            <p:childTnLst>
                              <p:par>
                                <p:cTn id="93" presetID="10" presetClass="entr" presetSubtype="0" fill="hold" nodeType="afterEffect">
                                  <p:stCondLst>
                                    <p:cond delay="0"/>
                                  </p:stCondLst>
                                  <p:childTnLst>
                                    <p:set>
                                      <p:cBhvr>
                                        <p:cTn id="94" dur="1" fill="hold">
                                          <p:stCondLst>
                                            <p:cond delay="0"/>
                                          </p:stCondLst>
                                        </p:cTn>
                                        <p:tgtEl>
                                          <p:spTgt spid="113"/>
                                        </p:tgtEl>
                                        <p:attrNameLst>
                                          <p:attrName>style.visibility</p:attrName>
                                        </p:attrNameLst>
                                      </p:cBhvr>
                                      <p:to>
                                        <p:strVal val="visible"/>
                                      </p:to>
                                    </p:set>
                                    <p:animEffect transition="in" filter="fade">
                                      <p:cBhvr>
                                        <p:cTn id="95" dur="200"/>
                                        <p:tgtEl>
                                          <p:spTgt spid="113"/>
                                        </p:tgtEl>
                                      </p:cBhvr>
                                    </p:animEffect>
                                  </p:childTnLst>
                                </p:cTn>
                              </p:par>
                            </p:childTnLst>
                          </p:cTn>
                        </p:par>
                        <p:par>
                          <p:cTn id="96" fill="hold">
                            <p:stCondLst>
                              <p:cond delay="4600"/>
                            </p:stCondLst>
                            <p:childTnLst>
                              <p:par>
                                <p:cTn id="97" presetID="10" presetClass="entr" presetSubtype="0" fill="hold" nodeType="afterEffect">
                                  <p:stCondLst>
                                    <p:cond delay="0"/>
                                  </p:stCondLst>
                                  <p:childTnLst>
                                    <p:set>
                                      <p:cBhvr>
                                        <p:cTn id="98" dur="1" fill="hold">
                                          <p:stCondLst>
                                            <p:cond delay="0"/>
                                          </p:stCondLst>
                                        </p:cTn>
                                        <p:tgtEl>
                                          <p:spTgt spid="109"/>
                                        </p:tgtEl>
                                        <p:attrNameLst>
                                          <p:attrName>style.visibility</p:attrName>
                                        </p:attrNameLst>
                                      </p:cBhvr>
                                      <p:to>
                                        <p:strVal val="visible"/>
                                      </p:to>
                                    </p:set>
                                    <p:animEffect transition="in" filter="fade">
                                      <p:cBhvr>
                                        <p:cTn id="99" dur="200"/>
                                        <p:tgtEl>
                                          <p:spTgt spid="109"/>
                                        </p:tgtEl>
                                      </p:cBhvr>
                                    </p:animEffect>
                                  </p:childTnLst>
                                </p:cTn>
                              </p:par>
                            </p:childTnLst>
                          </p:cTn>
                        </p:par>
                        <p:par>
                          <p:cTn id="100" fill="hold">
                            <p:stCondLst>
                              <p:cond delay="4800"/>
                            </p:stCondLst>
                            <p:childTnLst>
                              <p:par>
                                <p:cTn id="101" presetID="10" presetClass="entr" presetSubtype="0" fill="hold" nodeType="afterEffect">
                                  <p:stCondLst>
                                    <p:cond delay="0"/>
                                  </p:stCondLst>
                                  <p:childTnLst>
                                    <p:set>
                                      <p:cBhvr>
                                        <p:cTn id="102" dur="1" fill="hold">
                                          <p:stCondLst>
                                            <p:cond delay="0"/>
                                          </p:stCondLst>
                                        </p:cTn>
                                        <p:tgtEl>
                                          <p:spTgt spid="110"/>
                                        </p:tgtEl>
                                        <p:attrNameLst>
                                          <p:attrName>style.visibility</p:attrName>
                                        </p:attrNameLst>
                                      </p:cBhvr>
                                      <p:to>
                                        <p:strVal val="visible"/>
                                      </p:to>
                                    </p:set>
                                    <p:animEffect transition="in" filter="fade">
                                      <p:cBhvr>
                                        <p:cTn id="103" dur="200"/>
                                        <p:tgtEl>
                                          <p:spTgt spid="110"/>
                                        </p:tgtEl>
                                      </p:cBhvr>
                                    </p:animEffect>
                                  </p:childTnLst>
                                </p:cTn>
                              </p:par>
                            </p:childTnLst>
                          </p:cTn>
                        </p:par>
                        <p:par>
                          <p:cTn id="104" fill="hold">
                            <p:stCondLst>
                              <p:cond delay="5000"/>
                            </p:stCondLst>
                            <p:childTnLst>
                              <p:par>
                                <p:cTn id="105" presetID="10" presetClass="entr" presetSubtype="0" fill="hold" nodeType="afterEffect">
                                  <p:stCondLst>
                                    <p:cond delay="0"/>
                                  </p:stCondLst>
                                  <p:childTnLst>
                                    <p:set>
                                      <p:cBhvr>
                                        <p:cTn id="106" dur="1" fill="hold">
                                          <p:stCondLst>
                                            <p:cond delay="0"/>
                                          </p:stCondLst>
                                        </p:cTn>
                                        <p:tgtEl>
                                          <p:spTgt spid="114"/>
                                        </p:tgtEl>
                                        <p:attrNameLst>
                                          <p:attrName>style.visibility</p:attrName>
                                        </p:attrNameLst>
                                      </p:cBhvr>
                                      <p:to>
                                        <p:strVal val="visible"/>
                                      </p:to>
                                    </p:set>
                                    <p:animEffect transition="in" filter="fade">
                                      <p:cBhvr>
                                        <p:cTn id="107" dur="200"/>
                                        <p:tgtEl>
                                          <p:spTgt spid="114"/>
                                        </p:tgtEl>
                                      </p:cBhvr>
                                    </p:animEffect>
                                  </p:childTnLst>
                                </p:cTn>
                              </p:par>
                            </p:childTnLst>
                          </p:cTn>
                        </p:par>
                        <p:par>
                          <p:cTn id="108" fill="hold">
                            <p:stCondLst>
                              <p:cond delay="5200"/>
                            </p:stCondLst>
                            <p:childTnLst>
                              <p:par>
                                <p:cTn id="109" presetID="10" presetClass="entr" presetSubtype="0" fill="hold" nodeType="afterEffect">
                                  <p:stCondLst>
                                    <p:cond delay="0"/>
                                  </p:stCondLst>
                                  <p:childTnLst>
                                    <p:set>
                                      <p:cBhvr>
                                        <p:cTn id="110" dur="1" fill="hold">
                                          <p:stCondLst>
                                            <p:cond delay="0"/>
                                          </p:stCondLst>
                                        </p:cTn>
                                        <p:tgtEl>
                                          <p:spTgt spid="118"/>
                                        </p:tgtEl>
                                        <p:attrNameLst>
                                          <p:attrName>style.visibility</p:attrName>
                                        </p:attrNameLst>
                                      </p:cBhvr>
                                      <p:to>
                                        <p:strVal val="visible"/>
                                      </p:to>
                                    </p:set>
                                    <p:animEffect transition="in" filter="fade">
                                      <p:cBhvr>
                                        <p:cTn id="111" dur="200"/>
                                        <p:tgtEl>
                                          <p:spTgt spid="118"/>
                                        </p:tgtEl>
                                      </p:cBhvr>
                                    </p:animEffect>
                                  </p:childTnLst>
                                </p:cTn>
                              </p:par>
                            </p:childTnLst>
                          </p:cTn>
                        </p:par>
                        <p:par>
                          <p:cTn id="112" fill="hold">
                            <p:stCondLst>
                              <p:cond delay="5400"/>
                            </p:stCondLst>
                            <p:childTnLst>
                              <p:par>
                                <p:cTn id="113" presetID="10" presetClass="entr" presetSubtype="0" fill="hold" nodeType="afterEffect">
                                  <p:stCondLst>
                                    <p:cond delay="0"/>
                                  </p:stCondLst>
                                  <p:childTnLst>
                                    <p:set>
                                      <p:cBhvr>
                                        <p:cTn id="114" dur="1" fill="hold">
                                          <p:stCondLst>
                                            <p:cond delay="0"/>
                                          </p:stCondLst>
                                        </p:cTn>
                                        <p:tgtEl>
                                          <p:spTgt spid="122"/>
                                        </p:tgtEl>
                                        <p:attrNameLst>
                                          <p:attrName>style.visibility</p:attrName>
                                        </p:attrNameLst>
                                      </p:cBhvr>
                                      <p:to>
                                        <p:strVal val="visible"/>
                                      </p:to>
                                    </p:set>
                                    <p:animEffect transition="in" filter="fade">
                                      <p:cBhvr>
                                        <p:cTn id="115" dur="200"/>
                                        <p:tgtEl>
                                          <p:spTgt spid="122"/>
                                        </p:tgtEl>
                                      </p:cBhvr>
                                    </p:animEffect>
                                  </p:childTnLst>
                                </p:cTn>
                              </p:par>
                            </p:childTnLst>
                          </p:cTn>
                        </p:par>
                        <p:par>
                          <p:cTn id="116" fill="hold">
                            <p:stCondLst>
                              <p:cond delay="5600"/>
                            </p:stCondLst>
                            <p:childTnLst>
                              <p:par>
                                <p:cTn id="117" presetID="10" presetClass="entr" presetSubtype="0" fill="hold" nodeType="afterEffect">
                                  <p:stCondLst>
                                    <p:cond delay="0"/>
                                  </p:stCondLst>
                                  <p:childTnLst>
                                    <p:set>
                                      <p:cBhvr>
                                        <p:cTn id="118" dur="1" fill="hold">
                                          <p:stCondLst>
                                            <p:cond delay="0"/>
                                          </p:stCondLst>
                                        </p:cTn>
                                        <p:tgtEl>
                                          <p:spTgt spid="94"/>
                                        </p:tgtEl>
                                        <p:attrNameLst>
                                          <p:attrName>style.visibility</p:attrName>
                                        </p:attrNameLst>
                                      </p:cBhvr>
                                      <p:to>
                                        <p:strVal val="visible"/>
                                      </p:to>
                                    </p:set>
                                    <p:animEffect transition="in" filter="fade">
                                      <p:cBhvr>
                                        <p:cTn id="119" dur="200"/>
                                        <p:tgtEl>
                                          <p:spTgt spid="94"/>
                                        </p:tgtEl>
                                      </p:cBhvr>
                                    </p:animEffect>
                                  </p:childTnLst>
                                </p:cTn>
                              </p:par>
                            </p:childTnLst>
                          </p:cTn>
                        </p:par>
                        <p:par>
                          <p:cTn id="120" fill="hold">
                            <p:stCondLst>
                              <p:cond delay="5800"/>
                            </p:stCondLst>
                            <p:childTnLst>
                              <p:par>
                                <p:cTn id="121" presetID="10" presetClass="entr" presetSubtype="0" fill="hold" nodeType="afterEffect">
                                  <p:stCondLst>
                                    <p:cond delay="0"/>
                                  </p:stCondLst>
                                  <p:childTnLst>
                                    <p:set>
                                      <p:cBhvr>
                                        <p:cTn id="122" dur="1" fill="hold">
                                          <p:stCondLst>
                                            <p:cond delay="0"/>
                                          </p:stCondLst>
                                        </p:cTn>
                                        <p:tgtEl>
                                          <p:spTgt spid="98"/>
                                        </p:tgtEl>
                                        <p:attrNameLst>
                                          <p:attrName>style.visibility</p:attrName>
                                        </p:attrNameLst>
                                      </p:cBhvr>
                                      <p:to>
                                        <p:strVal val="visible"/>
                                      </p:to>
                                    </p:set>
                                    <p:animEffect transition="in" filter="fade">
                                      <p:cBhvr>
                                        <p:cTn id="123" dur="200"/>
                                        <p:tgtEl>
                                          <p:spTgt spid="98"/>
                                        </p:tgtEl>
                                      </p:cBhvr>
                                    </p:animEffect>
                                  </p:childTnLst>
                                </p:cTn>
                              </p:par>
                            </p:childTnLst>
                          </p:cTn>
                        </p:par>
                        <p:par>
                          <p:cTn id="124" fill="hold">
                            <p:stCondLst>
                              <p:cond delay="6000"/>
                            </p:stCondLst>
                            <p:childTnLst>
                              <p:par>
                                <p:cTn id="125" presetID="10" presetClass="entr" presetSubtype="0" fill="hold" nodeType="afterEffect">
                                  <p:stCondLst>
                                    <p:cond delay="0"/>
                                  </p:stCondLst>
                                  <p:childTnLst>
                                    <p:set>
                                      <p:cBhvr>
                                        <p:cTn id="126" dur="1" fill="hold">
                                          <p:stCondLst>
                                            <p:cond delay="0"/>
                                          </p:stCondLst>
                                        </p:cTn>
                                        <p:tgtEl>
                                          <p:spTgt spid="102"/>
                                        </p:tgtEl>
                                        <p:attrNameLst>
                                          <p:attrName>style.visibility</p:attrName>
                                        </p:attrNameLst>
                                      </p:cBhvr>
                                      <p:to>
                                        <p:strVal val="visible"/>
                                      </p:to>
                                    </p:set>
                                    <p:animEffect transition="in" filter="fade">
                                      <p:cBhvr>
                                        <p:cTn id="127" dur="200"/>
                                        <p:tgtEl>
                                          <p:spTgt spid="102"/>
                                        </p:tgtEl>
                                      </p:cBhvr>
                                    </p:animEffect>
                                  </p:childTnLst>
                                </p:cTn>
                              </p:par>
                            </p:childTnLst>
                          </p:cTn>
                        </p:par>
                        <p:par>
                          <p:cTn id="128" fill="hold">
                            <p:stCondLst>
                              <p:cond delay="6200"/>
                            </p:stCondLst>
                            <p:childTnLst>
                              <p:par>
                                <p:cTn id="129" presetID="10" presetClass="entr" presetSubtype="0" fill="hold" nodeType="afterEffect">
                                  <p:stCondLst>
                                    <p:cond delay="0"/>
                                  </p:stCondLst>
                                  <p:childTnLst>
                                    <p:set>
                                      <p:cBhvr>
                                        <p:cTn id="130" dur="1" fill="hold">
                                          <p:stCondLst>
                                            <p:cond delay="0"/>
                                          </p:stCondLst>
                                        </p:cTn>
                                        <p:tgtEl>
                                          <p:spTgt spid="106"/>
                                        </p:tgtEl>
                                        <p:attrNameLst>
                                          <p:attrName>style.visibility</p:attrName>
                                        </p:attrNameLst>
                                      </p:cBhvr>
                                      <p:to>
                                        <p:strVal val="visible"/>
                                      </p:to>
                                    </p:set>
                                    <p:animEffect transition="in" filter="fade">
                                      <p:cBhvr>
                                        <p:cTn id="131" dur="2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5_mockup_05">
    <p:spTree>
      <p:nvGrpSpPr>
        <p:cNvPr id="1" name="Shape 1518"/>
        <p:cNvGrpSpPr/>
        <p:nvPr/>
      </p:nvGrpSpPr>
      <p:grpSpPr>
        <a:xfrm>
          <a:off x="0" y="0"/>
          <a:ext cx="0" cy="0"/>
          <a:chOff x="0" y="0"/>
          <a:chExt cx="0" cy="0"/>
        </a:xfrm>
      </p:grpSpPr>
      <p:pic>
        <p:nvPicPr>
          <p:cNvPr id="1519" name="Shape 151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142654"/>
            <a:ext cx="6870022" cy="915527"/>
          </a:xfrm>
          <a:prstGeom prst="rect">
            <a:avLst/>
          </a:prstGeom>
          <a:noFill/>
          <a:ln>
            <a:noFill/>
          </a:ln>
        </p:spPr>
      </p:pic>
      <p:pic>
        <p:nvPicPr>
          <p:cNvPr id="1520" name="Shape 152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559882" y="1405798"/>
            <a:ext cx="2018616" cy="5432802"/>
          </a:xfrm>
          <a:prstGeom prst="rect">
            <a:avLst/>
          </a:prstGeom>
          <a:noFill/>
          <a:ln>
            <a:noFill/>
          </a:ln>
        </p:spPr>
      </p:pic>
      <p:sp>
        <p:nvSpPr>
          <p:cNvPr id="1521" name="Shape 1521"/>
          <p:cNvSpPr>
            <a:spLocks noGrp="1"/>
          </p:cNvSpPr>
          <p:nvPr>
            <p:ph type="pic" idx="2"/>
          </p:nvPr>
        </p:nvSpPr>
        <p:spPr>
          <a:xfrm>
            <a:off x="3717598" y="2379149"/>
            <a:ext cx="1699314" cy="39963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2" name="Shape 1522"/>
          <p:cNvSpPr txBox="1">
            <a:spLocks noGrp="1"/>
          </p:cNvSpPr>
          <p:nvPr>
            <p:ph type="ctrTitle"/>
          </p:nvPr>
        </p:nvSpPr>
        <p:spPr>
          <a:xfrm>
            <a:off x="2264985" y="647425"/>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523" name="Shape 152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22"/>
                                        </p:tgtEl>
                                        <p:attrNameLst>
                                          <p:attrName>style.visibility</p:attrName>
                                        </p:attrNameLst>
                                      </p:cBhvr>
                                      <p:to>
                                        <p:strVal val="visible"/>
                                      </p:to>
                                    </p:set>
                                    <p:animEffect transition="in" filter="fade">
                                      <p:cBhvr>
                                        <p:cTn id="7" dur="500"/>
                                        <p:tgtEl>
                                          <p:spTgt spid="152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520"/>
                                        </p:tgtEl>
                                        <p:attrNameLst>
                                          <p:attrName>style.visibility</p:attrName>
                                        </p:attrNameLst>
                                      </p:cBhvr>
                                      <p:to>
                                        <p:strVal val="visible"/>
                                      </p:to>
                                    </p:set>
                                    <p:anim calcmode="lin" valueType="num">
                                      <p:cBhvr additive="base">
                                        <p:cTn id="11" dur="500"/>
                                        <p:tgtEl>
                                          <p:spTgt spid="1520"/>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21"/>
                                        </p:tgtEl>
                                        <p:attrNameLst>
                                          <p:attrName>style.visibility</p:attrName>
                                        </p:attrNameLst>
                                      </p:cBhvr>
                                      <p:to>
                                        <p:strVal val="visible"/>
                                      </p:to>
                                    </p:set>
                                    <p:animEffect transition="in" filter="fade">
                                      <p:cBhvr>
                                        <p:cTn id="15" dur="500"/>
                                        <p:tgtEl>
                                          <p:spTgt spid="15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19"/>
                                        </p:tgtEl>
                                        <p:attrNameLst>
                                          <p:attrName>style.visibility</p:attrName>
                                        </p:attrNameLst>
                                      </p:cBhvr>
                                      <p:to>
                                        <p:strVal val="visible"/>
                                      </p:to>
                                    </p:set>
                                    <p:animEffect transition="in" filter="fade">
                                      <p:cBhvr>
                                        <p:cTn id="19" dur="500"/>
                                        <p:tgtEl>
                                          <p:spTgt spid="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15_mockup_06">
    <p:spTree>
      <p:nvGrpSpPr>
        <p:cNvPr id="1" name="Shape 1524"/>
        <p:cNvGrpSpPr/>
        <p:nvPr/>
      </p:nvGrpSpPr>
      <p:grpSpPr>
        <a:xfrm>
          <a:off x="0" y="0"/>
          <a:ext cx="0" cy="0"/>
          <a:chOff x="0" y="0"/>
          <a:chExt cx="0" cy="0"/>
        </a:xfrm>
      </p:grpSpPr>
      <p:pic>
        <p:nvPicPr>
          <p:cNvPr id="1525" name="Shape 152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355693"/>
            <a:ext cx="6870022" cy="915527"/>
          </a:xfrm>
          <a:prstGeom prst="rect">
            <a:avLst/>
          </a:prstGeom>
          <a:noFill/>
          <a:ln>
            <a:noFill/>
          </a:ln>
        </p:spPr>
      </p:pic>
      <p:grpSp>
        <p:nvGrpSpPr>
          <p:cNvPr id="1526" name="Shape 1526"/>
          <p:cNvGrpSpPr/>
          <p:nvPr/>
        </p:nvGrpSpPr>
        <p:grpSpPr>
          <a:xfrm>
            <a:off x="3334367" y="2328118"/>
            <a:ext cx="2430882" cy="4382952"/>
            <a:chOff x="2852738" y="509587"/>
            <a:chExt cx="4737100" cy="6075362"/>
          </a:xfrm>
        </p:grpSpPr>
        <p:pic>
          <p:nvPicPr>
            <p:cNvPr id="1527" name="Shape 152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959100" y="622300"/>
              <a:ext cx="4518025" cy="5870574"/>
            </a:xfrm>
            <a:prstGeom prst="rect">
              <a:avLst/>
            </a:prstGeom>
            <a:noFill/>
            <a:ln>
              <a:noFill/>
            </a:ln>
          </p:spPr>
        </p:pic>
        <p:pic>
          <p:nvPicPr>
            <p:cNvPr id="1528" name="Shape 152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959100" y="622300"/>
              <a:ext cx="4518025" cy="390524"/>
            </a:xfrm>
            <a:prstGeom prst="rect">
              <a:avLst/>
            </a:prstGeom>
            <a:noFill/>
            <a:ln>
              <a:noFill/>
            </a:ln>
          </p:spPr>
        </p:pic>
        <p:pic>
          <p:nvPicPr>
            <p:cNvPr id="1529" name="Shape 1529"/>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959100" y="6102350"/>
              <a:ext cx="4518025" cy="390524"/>
            </a:xfrm>
            <a:prstGeom prst="rect">
              <a:avLst/>
            </a:prstGeom>
            <a:noFill/>
            <a:ln>
              <a:noFill/>
            </a:ln>
          </p:spPr>
        </p:pic>
        <p:pic>
          <p:nvPicPr>
            <p:cNvPr id="1530" name="Shape 153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959100" y="622300"/>
              <a:ext cx="420687" cy="5870574"/>
            </a:xfrm>
            <a:prstGeom prst="rect">
              <a:avLst/>
            </a:prstGeom>
            <a:noFill/>
            <a:ln>
              <a:noFill/>
            </a:ln>
          </p:spPr>
        </p:pic>
        <p:pic>
          <p:nvPicPr>
            <p:cNvPr id="1531" name="Shape 1531"/>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062788" y="622300"/>
              <a:ext cx="420687" cy="5870574"/>
            </a:xfrm>
            <a:prstGeom prst="rect">
              <a:avLst/>
            </a:prstGeom>
            <a:noFill/>
            <a:ln>
              <a:noFill/>
            </a:ln>
          </p:spPr>
        </p:pic>
        <p:sp>
          <p:nvSpPr>
            <p:cNvPr id="1532" name="Shape 1532"/>
            <p:cNvSpPr/>
            <p:nvPr/>
          </p:nvSpPr>
          <p:spPr>
            <a:xfrm>
              <a:off x="2852738" y="509587"/>
              <a:ext cx="4737100" cy="225425"/>
            </a:xfrm>
            <a:custGeom>
              <a:avLst/>
              <a:gdLst/>
              <a:ahLst/>
              <a:cxnLst/>
              <a:rect l="0" t="0" r="0" b="0"/>
              <a:pathLst>
                <a:path w="120000" h="120000" extrusionOk="0">
                  <a:moveTo>
                    <a:pt x="113706" y="119808"/>
                  </a:moveTo>
                  <a:lnTo>
                    <a:pt x="6092" y="119808"/>
                  </a:lnTo>
                  <a:lnTo>
                    <a:pt x="0" y="0"/>
                  </a:lnTo>
                  <a:lnTo>
                    <a:pt x="119990" y="0"/>
                  </a:lnTo>
                  <a:lnTo>
                    <a:pt x="113706" y="119808"/>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33" name="Shape 1533"/>
            <p:cNvSpPr/>
            <p:nvPr/>
          </p:nvSpPr>
          <p:spPr>
            <a:xfrm>
              <a:off x="2852738" y="509587"/>
              <a:ext cx="4737100" cy="225425"/>
            </a:xfrm>
            <a:custGeom>
              <a:avLst/>
              <a:gdLst/>
              <a:ahLst/>
              <a:cxnLst/>
              <a:rect l="0" t="0" r="0" b="0"/>
              <a:pathLst>
                <a:path w="120000" h="120000" extrusionOk="0">
                  <a:moveTo>
                    <a:pt x="0" y="0"/>
                  </a:moveTo>
                  <a:lnTo>
                    <a:pt x="119990" y="0"/>
                  </a:lnTo>
                  <a:lnTo>
                    <a:pt x="119990" y="119808"/>
                  </a:lnTo>
                  <a:lnTo>
                    <a:pt x="0" y="119808"/>
                  </a:lnTo>
                  <a:lnTo>
                    <a:pt x="0"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34" name="Shape 1534"/>
            <p:cNvSpPr/>
            <p:nvPr/>
          </p:nvSpPr>
          <p:spPr>
            <a:xfrm>
              <a:off x="2852738" y="6350000"/>
              <a:ext cx="4737100" cy="233363"/>
            </a:xfrm>
            <a:custGeom>
              <a:avLst/>
              <a:gdLst/>
              <a:ahLst/>
              <a:cxnLst/>
              <a:rect l="0" t="0" r="0" b="0"/>
              <a:pathLst>
                <a:path w="120000" h="120000" extrusionOk="0">
                  <a:moveTo>
                    <a:pt x="6092" y="0"/>
                  </a:moveTo>
                  <a:lnTo>
                    <a:pt x="113706" y="0"/>
                  </a:lnTo>
                  <a:lnTo>
                    <a:pt x="119990" y="119814"/>
                  </a:lnTo>
                  <a:lnTo>
                    <a:pt x="0" y="119814"/>
                  </a:lnTo>
                  <a:lnTo>
                    <a:pt x="6092"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35" name="Shape 1535"/>
            <p:cNvSpPr/>
            <p:nvPr/>
          </p:nvSpPr>
          <p:spPr>
            <a:xfrm>
              <a:off x="2852738" y="6350000"/>
              <a:ext cx="4737100" cy="233363"/>
            </a:xfrm>
            <a:custGeom>
              <a:avLst/>
              <a:gdLst/>
              <a:ahLst/>
              <a:cxnLst/>
              <a:rect l="0" t="0" r="0" b="0"/>
              <a:pathLst>
                <a:path w="120000" h="120000" extrusionOk="0">
                  <a:moveTo>
                    <a:pt x="0" y="0"/>
                  </a:moveTo>
                  <a:lnTo>
                    <a:pt x="119990" y="0"/>
                  </a:lnTo>
                  <a:lnTo>
                    <a:pt x="119990" y="119814"/>
                  </a:lnTo>
                  <a:lnTo>
                    <a:pt x="0" y="119814"/>
                  </a:lnTo>
                  <a:lnTo>
                    <a:pt x="0"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36" name="Shape 1536"/>
            <p:cNvSpPr/>
            <p:nvPr/>
          </p:nvSpPr>
          <p:spPr>
            <a:xfrm>
              <a:off x="2852738" y="509587"/>
              <a:ext cx="241299" cy="6075362"/>
            </a:xfrm>
            <a:custGeom>
              <a:avLst/>
              <a:gdLst/>
              <a:ahLst/>
              <a:cxnLst/>
              <a:rect l="0" t="0" r="0" b="0"/>
              <a:pathLst>
                <a:path w="120000" h="120000" extrusionOk="0">
                  <a:moveTo>
                    <a:pt x="0" y="119992"/>
                  </a:moveTo>
                  <a:lnTo>
                    <a:pt x="0" y="0"/>
                  </a:lnTo>
                  <a:lnTo>
                    <a:pt x="119820" y="4451"/>
                  </a:lnTo>
                  <a:lnTo>
                    <a:pt x="119820" y="115391"/>
                  </a:lnTo>
                  <a:lnTo>
                    <a:pt x="0" y="11999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37" name="Shape 1537"/>
            <p:cNvSpPr/>
            <p:nvPr/>
          </p:nvSpPr>
          <p:spPr>
            <a:xfrm>
              <a:off x="2852738" y="509587"/>
              <a:ext cx="241299" cy="6075362"/>
            </a:xfrm>
            <a:custGeom>
              <a:avLst/>
              <a:gdLst/>
              <a:ahLst/>
              <a:cxnLst/>
              <a:rect l="0" t="0" r="0" b="0"/>
              <a:pathLst>
                <a:path w="120000" h="120000" extrusionOk="0">
                  <a:moveTo>
                    <a:pt x="0" y="119992"/>
                  </a:moveTo>
                  <a:lnTo>
                    <a:pt x="0" y="0"/>
                  </a:lnTo>
                  <a:lnTo>
                    <a:pt x="119820" y="4451"/>
                  </a:lnTo>
                  <a:lnTo>
                    <a:pt x="119820" y="115391"/>
                  </a:lnTo>
                </a:path>
              </a:pathLst>
            </a:cu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38" name="Shape 1538"/>
            <p:cNvSpPr/>
            <p:nvPr/>
          </p:nvSpPr>
          <p:spPr>
            <a:xfrm>
              <a:off x="2852738" y="509587"/>
              <a:ext cx="241299" cy="6075362"/>
            </a:xfrm>
            <a:custGeom>
              <a:avLst/>
              <a:gdLst/>
              <a:ahLst/>
              <a:cxnLst/>
              <a:rect l="0" t="0" r="0" b="0"/>
              <a:pathLst>
                <a:path w="120000" h="120000" extrusionOk="0">
                  <a:moveTo>
                    <a:pt x="0" y="0"/>
                  </a:moveTo>
                  <a:lnTo>
                    <a:pt x="119820" y="0"/>
                  </a:lnTo>
                  <a:lnTo>
                    <a:pt x="119820" y="119992"/>
                  </a:lnTo>
                  <a:lnTo>
                    <a:pt x="0" y="119992"/>
                  </a:lnTo>
                  <a:lnTo>
                    <a:pt x="0"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39" name="Shape 1539"/>
            <p:cNvSpPr/>
            <p:nvPr/>
          </p:nvSpPr>
          <p:spPr>
            <a:xfrm>
              <a:off x="7342188" y="509587"/>
              <a:ext cx="247649" cy="6075362"/>
            </a:xfrm>
            <a:custGeom>
              <a:avLst/>
              <a:gdLst/>
              <a:ahLst/>
              <a:cxnLst/>
              <a:rect l="0" t="0" r="0" b="0"/>
              <a:pathLst>
                <a:path w="120000" h="120000" extrusionOk="0">
                  <a:moveTo>
                    <a:pt x="119826" y="0"/>
                  </a:moveTo>
                  <a:lnTo>
                    <a:pt x="119826" y="119992"/>
                  </a:lnTo>
                  <a:lnTo>
                    <a:pt x="0" y="115391"/>
                  </a:lnTo>
                  <a:lnTo>
                    <a:pt x="0" y="4451"/>
                  </a:lnTo>
                  <a:lnTo>
                    <a:pt x="119826"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40" name="Shape 1540"/>
            <p:cNvSpPr/>
            <p:nvPr/>
          </p:nvSpPr>
          <p:spPr>
            <a:xfrm>
              <a:off x="7342188" y="509587"/>
              <a:ext cx="247649" cy="6075362"/>
            </a:xfrm>
            <a:custGeom>
              <a:avLst/>
              <a:gdLst/>
              <a:ahLst/>
              <a:cxnLst/>
              <a:rect l="0" t="0" r="0" b="0"/>
              <a:pathLst>
                <a:path w="120000" h="120000" extrusionOk="0">
                  <a:moveTo>
                    <a:pt x="119826" y="0"/>
                  </a:moveTo>
                  <a:lnTo>
                    <a:pt x="119826" y="119992"/>
                  </a:lnTo>
                  <a:lnTo>
                    <a:pt x="0" y="115391"/>
                  </a:lnTo>
                  <a:lnTo>
                    <a:pt x="0" y="4451"/>
                  </a:lnTo>
                </a:path>
              </a:pathLst>
            </a:cu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41" name="Shape 1541"/>
            <p:cNvSpPr/>
            <p:nvPr/>
          </p:nvSpPr>
          <p:spPr>
            <a:xfrm>
              <a:off x="7342188" y="509587"/>
              <a:ext cx="247649" cy="6075362"/>
            </a:xfrm>
            <a:custGeom>
              <a:avLst/>
              <a:gdLst/>
              <a:ahLst/>
              <a:cxnLst/>
              <a:rect l="0" t="0" r="0" b="0"/>
              <a:pathLst>
                <a:path w="120000" h="120000" extrusionOk="0">
                  <a:moveTo>
                    <a:pt x="0" y="0"/>
                  </a:moveTo>
                  <a:lnTo>
                    <a:pt x="119826" y="0"/>
                  </a:lnTo>
                  <a:lnTo>
                    <a:pt x="119826" y="119992"/>
                  </a:lnTo>
                  <a:lnTo>
                    <a:pt x="0" y="119992"/>
                  </a:lnTo>
                  <a:lnTo>
                    <a:pt x="0"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1542" name="Shape 1542"/>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349625" y="982662"/>
              <a:ext cx="3743324" cy="5141911"/>
            </a:xfrm>
            <a:prstGeom prst="rect">
              <a:avLst/>
            </a:prstGeom>
            <a:noFill/>
            <a:ln>
              <a:noFill/>
            </a:ln>
          </p:spPr>
        </p:pic>
        <p:pic>
          <p:nvPicPr>
            <p:cNvPr id="1543" name="Shape 1543"/>
            <p:cNvPicPr preferRelativeResize="0"/>
            <p:nvPr/>
          </p:nvPicPr>
          <p:blipFill rotWithShape="1">
            <a:blip r:embed="rId9">
              <a:alphaModFix/>
            </a:blip>
            <a:srcRect/>
            <a:stretch/>
          </p:blipFill>
          <p:spPr>
            <a:xfrm>
              <a:off x="3327400" y="968375"/>
              <a:ext cx="3759199" cy="46037"/>
            </a:xfrm>
            <a:prstGeom prst="rect">
              <a:avLst/>
            </a:prstGeom>
            <a:noFill/>
            <a:ln>
              <a:noFill/>
            </a:ln>
          </p:spPr>
        </p:pic>
        <p:pic>
          <p:nvPicPr>
            <p:cNvPr id="1544" name="Shape 1544"/>
            <p:cNvPicPr preferRelativeResize="0"/>
            <p:nvPr/>
          </p:nvPicPr>
          <p:blipFill rotWithShape="1">
            <a:blip r:embed="rId10">
              <a:alphaModFix/>
            </a:blip>
            <a:srcRect/>
            <a:stretch/>
          </p:blipFill>
          <p:spPr>
            <a:xfrm>
              <a:off x="3327400" y="968375"/>
              <a:ext cx="46037" cy="5157788"/>
            </a:xfrm>
            <a:prstGeom prst="rect">
              <a:avLst/>
            </a:prstGeom>
            <a:noFill/>
            <a:ln>
              <a:noFill/>
            </a:ln>
          </p:spPr>
        </p:pic>
        <p:pic>
          <p:nvPicPr>
            <p:cNvPr id="1545" name="Shape 1545"/>
            <p:cNvPicPr preferRelativeResize="0"/>
            <p:nvPr/>
          </p:nvPicPr>
          <p:blipFill rotWithShape="1">
            <a:blip r:embed="rId11">
              <a:alphaModFix/>
            </a:blip>
            <a:srcRect/>
            <a:stretch/>
          </p:blipFill>
          <p:spPr>
            <a:xfrm>
              <a:off x="3349625" y="6094412"/>
              <a:ext cx="3759199" cy="46036"/>
            </a:xfrm>
            <a:prstGeom prst="rect">
              <a:avLst/>
            </a:prstGeom>
            <a:noFill/>
            <a:ln>
              <a:noFill/>
            </a:ln>
          </p:spPr>
        </p:pic>
        <p:pic>
          <p:nvPicPr>
            <p:cNvPr id="1546" name="Shape 1546"/>
            <p:cNvPicPr preferRelativeResize="0"/>
            <p:nvPr/>
          </p:nvPicPr>
          <p:blipFill rotWithShape="1">
            <a:blip r:embed="rId12">
              <a:alphaModFix/>
            </a:blip>
            <a:srcRect/>
            <a:stretch/>
          </p:blipFill>
          <p:spPr>
            <a:xfrm>
              <a:off x="7062788" y="982662"/>
              <a:ext cx="46036" cy="5157787"/>
            </a:xfrm>
            <a:prstGeom prst="rect">
              <a:avLst/>
            </a:prstGeom>
            <a:noFill/>
            <a:ln>
              <a:noFill/>
            </a:ln>
          </p:spPr>
        </p:pic>
        <p:sp>
          <p:nvSpPr>
            <p:cNvPr id="1547" name="Shape 1547"/>
            <p:cNvSpPr/>
            <p:nvPr/>
          </p:nvSpPr>
          <p:spPr>
            <a:xfrm>
              <a:off x="3786187" y="1441450"/>
              <a:ext cx="2841625" cy="4203699"/>
            </a:xfrm>
            <a:custGeom>
              <a:avLst/>
              <a:gdLst/>
              <a:ahLst/>
              <a:cxnLst/>
              <a:rect l="0" t="0" r="0" b="0"/>
              <a:pathLst>
                <a:path w="120000" h="120000" extrusionOk="0">
                  <a:moveTo>
                    <a:pt x="119984" y="119989"/>
                  </a:moveTo>
                  <a:lnTo>
                    <a:pt x="0" y="119989"/>
                  </a:lnTo>
                  <a:lnTo>
                    <a:pt x="0" y="0"/>
                  </a:lnTo>
                  <a:lnTo>
                    <a:pt x="119984" y="0"/>
                  </a:lnTo>
                  <a:lnTo>
                    <a:pt x="119984" y="119989"/>
                  </a:lnTo>
                </a:path>
              </a:pathLst>
            </a:custGeom>
            <a:solidFill>
              <a:srgbClr val="DADADA"/>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548" name="Shape 1548"/>
          <p:cNvSpPr>
            <a:spLocks noGrp="1"/>
          </p:cNvSpPr>
          <p:nvPr>
            <p:ph type="pic" idx="2"/>
          </p:nvPr>
        </p:nvSpPr>
        <p:spPr>
          <a:xfrm>
            <a:off x="3812641" y="3000105"/>
            <a:ext cx="1458204" cy="3032678"/>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9" name="Shape 1549"/>
          <p:cNvSpPr txBox="1">
            <a:spLocks noGrp="1"/>
          </p:cNvSpPr>
          <p:nvPr>
            <p:ph type="subTitle" idx="1"/>
          </p:nvPr>
        </p:nvSpPr>
        <p:spPr>
          <a:xfrm>
            <a:off x="2266092" y="1260148"/>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550" name="Shape 1550"/>
          <p:cNvSpPr txBox="1">
            <a:spLocks noGrp="1"/>
          </p:cNvSpPr>
          <p:nvPr>
            <p:ph type="ctrTitle"/>
          </p:nvPr>
        </p:nvSpPr>
        <p:spPr>
          <a:xfrm>
            <a:off x="2264985" y="647425"/>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551" name="Shape 1551"/>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50"/>
                                        </p:tgtEl>
                                        <p:attrNameLst>
                                          <p:attrName>style.visibility</p:attrName>
                                        </p:attrNameLst>
                                      </p:cBhvr>
                                      <p:to>
                                        <p:strVal val="visible"/>
                                      </p:to>
                                    </p:set>
                                    <p:animEffect transition="in" filter="fade">
                                      <p:cBhvr>
                                        <p:cTn id="7" dur="500"/>
                                        <p:tgtEl>
                                          <p:spTgt spid="15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49">
                                            <p:txEl>
                                              <p:pRg st="0" end="0"/>
                                            </p:txEl>
                                          </p:spTgt>
                                        </p:tgtEl>
                                        <p:attrNameLst>
                                          <p:attrName>style.visibility</p:attrName>
                                        </p:attrNameLst>
                                      </p:cBhvr>
                                      <p:to>
                                        <p:strVal val="visible"/>
                                      </p:to>
                                    </p:set>
                                    <p:animEffect transition="in" filter="fade">
                                      <p:cBhvr>
                                        <p:cTn id="11" dur="500"/>
                                        <p:tgtEl>
                                          <p:spTgt spid="154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49">
                                            <p:txEl>
                                              <p:pRg st="1" end="1"/>
                                            </p:txEl>
                                          </p:spTgt>
                                        </p:tgtEl>
                                        <p:attrNameLst>
                                          <p:attrName>style.visibility</p:attrName>
                                        </p:attrNameLst>
                                      </p:cBhvr>
                                      <p:to>
                                        <p:strVal val="visible"/>
                                      </p:to>
                                    </p:set>
                                    <p:animEffect transition="in" filter="fade">
                                      <p:cBhvr>
                                        <p:cTn id="15" dur="500"/>
                                        <p:tgtEl>
                                          <p:spTgt spid="1549">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49">
                                            <p:txEl>
                                              <p:pRg st="2" end="2"/>
                                            </p:txEl>
                                          </p:spTgt>
                                        </p:tgtEl>
                                        <p:attrNameLst>
                                          <p:attrName>style.visibility</p:attrName>
                                        </p:attrNameLst>
                                      </p:cBhvr>
                                      <p:to>
                                        <p:strVal val="visible"/>
                                      </p:to>
                                    </p:set>
                                    <p:animEffect transition="in" filter="fade">
                                      <p:cBhvr>
                                        <p:cTn id="19" dur="500"/>
                                        <p:tgtEl>
                                          <p:spTgt spid="1549">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49">
                                            <p:txEl>
                                              <p:pRg st="3" end="3"/>
                                            </p:txEl>
                                          </p:spTgt>
                                        </p:tgtEl>
                                        <p:attrNameLst>
                                          <p:attrName>style.visibility</p:attrName>
                                        </p:attrNameLst>
                                      </p:cBhvr>
                                      <p:to>
                                        <p:strVal val="visible"/>
                                      </p:to>
                                    </p:set>
                                    <p:animEffect transition="in" filter="fade">
                                      <p:cBhvr>
                                        <p:cTn id="23" dur="500"/>
                                        <p:tgtEl>
                                          <p:spTgt spid="1549">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49">
                                            <p:txEl>
                                              <p:pRg st="4" end="4"/>
                                            </p:txEl>
                                          </p:spTgt>
                                        </p:tgtEl>
                                        <p:attrNameLst>
                                          <p:attrName>style.visibility</p:attrName>
                                        </p:attrNameLst>
                                      </p:cBhvr>
                                      <p:to>
                                        <p:strVal val="visible"/>
                                      </p:to>
                                    </p:set>
                                    <p:animEffect transition="in" filter="fade">
                                      <p:cBhvr>
                                        <p:cTn id="27" dur="500"/>
                                        <p:tgtEl>
                                          <p:spTgt spid="1549">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49">
                                            <p:txEl>
                                              <p:pRg st="5" end="5"/>
                                            </p:txEl>
                                          </p:spTgt>
                                        </p:tgtEl>
                                        <p:attrNameLst>
                                          <p:attrName>style.visibility</p:attrName>
                                        </p:attrNameLst>
                                      </p:cBhvr>
                                      <p:to>
                                        <p:strVal val="visible"/>
                                      </p:to>
                                    </p:set>
                                    <p:animEffect transition="in" filter="fade">
                                      <p:cBhvr>
                                        <p:cTn id="31" dur="500"/>
                                        <p:tgtEl>
                                          <p:spTgt spid="1549">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49">
                                            <p:txEl>
                                              <p:pRg st="6" end="6"/>
                                            </p:txEl>
                                          </p:spTgt>
                                        </p:tgtEl>
                                        <p:attrNameLst>
                                          <p:attrName>style.visibility</p:attrName>
                                        </p:attrNameLst>
                                      </p:cBhvr>
                                      <p:to>
                                        <p:strVal val="visible"/>
                                      </p:to>
                                    </p:set>
                                    <p:animEffect transition="in" filter="fade">
                                      <p:cBhvr>
                                        <p:cTn id="35" dur="500"/>
                                        <p:tgtEl>
                                          <p:spTgt spid="1549">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49">
                                            <p:txEl>
                                              <p:pRg st="7" end="7"/>
                                            </p:txEl>
                                          </p:spTgt>
                                        </p:tgtEl>
                                        <p:attrNameLst>
                                          <p:attrName>style.visibility</p:attrName>
                                        </p:attrNameLst>
                                      </p:cBhvr>
                                      <p:to>
                                        <p:strVal val="visible"/>
                                      </p:to>
                                    </p:set>
                                    <p:animEffect transition="in" filter="fade">
                                      <p:cBhvr>
                                        <p:cTn id="39" dur="500"/>
                                        <p:tgtEl>
                                          <p:spTgt spid="1549">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549">
                                            <p:txEl>
                                              <p:pRg st="8" end="8"/>
                                            </p:txEl>
                                          </p:spTgt>
                                        </p:tgtEl>
                                        <p:attrNameLst>
                                          <p:attrName>style.visibility</p:attrName>
                                        </p:attrNameLst>
                                      </p:cBhvr>
                                      <p:to>
                                        <p:strVal val="visible"/>
                                      </p:to>
                                    </p:set>
                                    <p:animEffect transition="in" filter="fade">
                                      <p:cBhvr>
                                        <p:cTn id="43" dur="500"/>
                                        <p:tgtEl>
                                          <p:spTgt spid="1549">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526"/>
                                        </p:tgtEl>
                                        <p:attrNameLst>
                                          <p:attrName>style.visibility</p:attrName>
                                        </p:attrNameLst>
                                      </p:cBhvr>
                                      <p:to>
                                        <p:strVal val="visible"/>
                                      </p:to>
                                    </p:set>
                                    <p:anim calcmode="lin" valueType="num">
                                      <p:cBhvr additive="base">
                                        <p:cTn id="47" dur="500"/>
                                        <p:tgtEl>
                                          <p:spTgt spid="1526"/>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548"/>
                                        </p:tgtEl>
                                        <p:attrNameLst>
                                          <p:attrName>style.visibility</p:attrName>
                                        </p:attrNameLst>
                                      </p:cBhvr>
                                      <p:to>
                                        <p:strVal val="visible"/>
                                      </p:to>
                                    </p:set>
                                    <p:animEffect transition="in" filter="fade">
                                      <p:cBhvr>
                                        <p:cTn id="51" dur="300"/>
                                        <p:tgtEl>
                                          <p:spTgt spid="1548"/>
                                        </p:tgtEl>
                                      </p:cBhvr>
                                    </p:animEffect>
                                  </p:childTnLst>
                                </p:cTn>
                              </p:par>
                            </p:childTnLst>
                          </p:cTn>
                        </p:par>
                        <p:par>
                          <p:cTn id="52" fill="hold">
                            <p:stCondLst>
                              <p:cond delay="5800"/>
                            </p:stCondLst>
                            <p:childTnLst>
                              <p:par>
                                <p:cTn id="53" presetID="10" presetClass="entr" presetSubtype="0" fill="hold" nodeType="afterEffect">
                                  <p:stCondLst>
                                    <p:cond delay="0"/>
                                  </p:stCondLst>
                                  <p:childTnLst>
                                    <p:set>
                                      <p:cBhvr>
                                        <p:cTn id="54" dur="1" fill="hold">
                                          <p:stCondLst>
                                            <p:cond delay="0"/>
                                          </p:stCondLst>
                                        </p:cTn>
                                        <p:tgtEl>
                                          <p:spTgt spid="1525"/>
                                        </p:tgtEl>
                                        <p:attrNameLst>
                                          <p:attrName>style.visibility</p:attrName>
                                        </p:attrNameLst>
                                      </p:cBhvr>
                                      <p:to>
                                        <p:strVal val="visible"/>
                                      </p:to>
                                    </p:set>
                                    <p:animEffect transition="in" filter="fade">
                                      <p:cBhvr>
                                        <p:cTn id="55" dur="500"/>
                                        <p:tgtEl>
                                          <p:spTgt spid="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41_mockup_06">
    <p:spTree>
      <p:nvGrpSpPr>
        <p:cNvPr id="1" name="Shape 1552"/>
        <p:cNvGrpSpPr/>
        <p:nvPr/>
      </p:nvGrpSpPr>
      <p:grpSpPr>
        <a:xfrm>
          <a:off x="0" y="0"/>
          <a:ext cx="0" cy="0"/>
          <a:chOff x="0" y="0"/>
          <a:chExt cx="0" cy="0"/>
        </a:xfrm>
      </p:grpSpPr>
      <p:pic>
        <p:nvPicPr>
          <p:cNvPr id="1553" name="Shape 155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294825"/>
            <a:ext cx="6870022" cy="915527"/>
          </a:xfrm>
          <a:prstGeom prst="rect">
            <a:avLst/>
          </a:prstGeom>
          <a:noFill/>
          <a:ln>
            <a:noFill/>
          </a:ln>
        </p:spPr>
      </p:pic>
      <p:grpSp>
        <p:nvGrpSpPr>
          <p:cNvPr id="1554" name="Shape 1554"/>
          <p:cNvGrpSpPr/>
          <p:nvPr/>
        </p:nvGrpSpPr>
        <p:grpSpPr>
          <a:xfrm>
            <a:off x="3299737" y="2475442"/>
            <a:ext cx="2504821" cy="4990533"/>
            <a:chOff x="3709987" y="438935"/>
            <a:chExt cx="2070100" cy="2933717"/>
          </a:xfrm>
        </p:grpSpPr>
        <p:sp>
          <p:nvSpPr>
            <p:cNvPr id="1555" name="Shape 1555"/>
            <p:cNvSpPr/>
            <p:nvPr/>
          </p:nvSpPr>
          <p:spPr>
            <a:xfrm>
              <a:off x="4059237" y="438935"/>
              <a:ext cx="1308100"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56" name="Shape 1556"/>
            <p:cNvSpPr/>
            <p:nvPr/>
          </p:nvSpPr>
          <p:spPr>
            <a:xfrm>
              <a:off x="4053689" y="2516991"/>
              <a:ext cx="1308100" cy="855661"/>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57" name="Shape 1557"/>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58" name="Shape 1558"/>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59" name="Shape 1559"/>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560" name="Shape 1560"/>
          <p:cNvSpPr>
            <a:spLocks noGrp="1"/>
          </p:cNvSpPr>
          <p:nvPr>
            <p:ph type="pic" idx="2"/>
          </p:nvPr>
        </p:nvSpPr>
        <p:spPr>
          <a:xfrm>
            <a:off x="3465883" y="3507619"/>
            <a:ext cx="2075935" cy="2916662"/>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1" name="Shape 1561"/>
          <p:cNvSpPr txBox="1">
            <a:spLocks noGrp="1"/>
          </p:cNvSpPr>
          <p:nvPr>
            <p:ph type="subTitle" idx="1"/>
          </p:nvPr>
        </p:nvSpPr>
        <p:spPr>
          <a:xfrm>
            <a:off x="2266092" y="1260148"/>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562" name="Shape 1562"/>
          <p:cNvSpPr txBox="1">
            <a:spLocks noGrp="1"/>
          </p:cNvSpPr>
          <p:nvPr>
            <p:ph type="ctrTitle"/>
          </p:nvPr>
        </p:nvSpPr>
        <p:spPr>
          <a:xfrm>
            <a:off x="2264985" y="647425"/>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62"/>
                                        </p:tgtEl>
                                        <p:attrNameLst>
                                          <p:attrName>style.visibility</p:attrName>
                                        </p:attrNameLst>
                                      </p:cBhvr>
                                      <p:to>
                                        <p:strVal val="visible"/>
                                      </p:to>
                                    </p:set>
                                    <p:animEffect transition="in" filter="fade">
                                      <p:cBhvr>
                                        <p:cTn id="7" dur="500"/>
                                        <p:tgtEl>
                                          <p:spTgt spid="156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61">
                                            <p:txEl>
                                              <p:pRg st="0" end="0"/>
                                            </p:txEl>
                                          </p:spTgt>
                                        </p:tgtEl>
                                        <p:attrNameLst>
                                          <p:attrName>style.visibility</p:attrName>
                                        </p:attrNameLst>
                                      </p:cBhvr>
                                      <p:to>
                                        <p:strVal val="visible"/>
                                      </p:to>
                                    </p:set>
                                    <p:animEffect transition="in" filter="fade">
                                      <p:cBhvr>
                                        <p:cTn id="11" dur="500"/>
                                        <p:tgtEl>
                                          <p:spTgt spid="1561">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61">
                                            <p:txEl>
                                              <p:pRg st="1" end="1"/>
                                            </p:txEl>
                                          </p:spTgt>
                                        </p:tgtEl>
                                        <p:attrNameLst>
                                          <p:attrName>style.visibility</p:attrName>
                                        </p:attrNameLst>
                                      </p:cBhvr>
                                      <p:to>
                                        <p:strVal val="visible"/>
                                      </p:to>
                                    </p:set>
                                    <p:animEffect transition="in" filter="fade">
                                      <p:cBhvr>
                                        <p:cTn id="15" dur="500"/>
                                        <p:tgtEl>
                                          <p:spTgt spid="1561">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61">
                                            <p:txEl>
                                              <p:pRg st="2" end="2"/>
                                            </p:txEl>
                                          </p:spTgt>
                                        </p:tgtEl>
                                        <p:attrNameLst>
                                          <p:attrName>style.visibility</p:attrName>
                                        </p:attrNameLst>
                                      </p:cBhvr>
                                      <p:to>
                                        <p:strVal val="visible"/>
                                      </p:to>
                                    </p:set>
                                    <p:animEffect transition="in" filter="fade">
                                      <p:cBhvr>
                                        <p:cTn id="19" dur="500"/>
                                        <p:tgtEl>
                                          <p:spTgt spid="1561">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61">
                                            <p:txEl>
                                              <p:pRg st="3" end="3"/>
                                            </p:txEl>
                                          </p:spTgt>
                                        </p:tgtEl>
                                        <p:attrNameLst>
                                          <p:attrName>style.visibility</p:attrName>
                                        </p:attrNameLst>
                                      </p:cBhvr>
                                      <p:to>
                                        <p:strVal val="visible"/>
                                      </p:to>
                                    </p:set>
                                    <p:animEffect transition="in" filter="fade">
                                      <p:cBhvr>
                                        <p:cTn id="23" dur="500"/>
                                        <p:tgtEl>
                                          <p:spTgt spid="1561">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561">
                                            <p:txEl>
                                              <p:pRg st="4" end="4"/>
                                            </p:txEl>
                                          </p:spTgt>
                                        </p:tgtEl>
                                        <p:attrNameLst>
                                          <p:attrName>style.visibility</p:attrName>
                                        </p:attrNameLst>
                                      </p:cBhvr>
                                      <p:to>
                                        <p:strVal val="visible"/>
                                      </p:to>
                                    </p:set>
                                    <p:animEffect transition="in" filter="fade">
                                      <p:cBhvr>
                                        <p:cTn id="27" dur="500"/>
                                        <p:tgtEl>
                                          <p:spTgt spid="1561">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561">
                                            <p:txEl>
                                              <p:pRg st="5" end="5"/>
                                            </p:txEl>
                                          </p:spTgt>
                                        </p:tgtEl>
                                        <p:attrNameLst>
                                          <p:attrName>style.visibility</p:attrName>
                                        </p:attrNameLst>
                                      </p:cBhvr>
                                      <p:to>
                                        <p:strVal val="visible"/>
                                      </p:to>
                                    </p:set>
                                    <p:animEffect transition="in" filter="fade">
                                      <p:cBhvr>
                                        <p:cTn id="31" dur="500"/>
                                        <p:tgtEl>
                                          <p:spTgt spid="1561">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561">
                                            <p:txEl>
                                              <p:pRg st="6" end="6"/>
                                            </p:txEl>
                                          </p:spTgt>
                                        </p:tgtEl>
                                        <p:attrNameLst>
                                          <p:attrName>style.visibility</p:attrName>
                                        </p:attrNameLst>
                                      </p:cBhvr>
                                      <p:to>
                                        <p:strVal val="visible"/>
                                      </p:to>
                                    </p:set>
                                    <p:animEffect transition="in" filter="fade">
                                      <p:cBhvr>
                                        <p:cTn id="35" dur="500"/>
                                        <p:tgtEl>
                                          <p:spTgt spid="1561">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61">
                                            <p:txEl>
                                              <p:pRg st="7" end="7"/>
                                            </p:txEl>
                                          </p:spTgt>
                                        </p:tgtEl>
                                        <p:attrNameLst>
                                          <p:attrName>style.visibility</p:attrName>
                                        </p:attrNameLst>
                                      </p:cBhvr>
                                      <p:to>
                                        <p:strVal val="visible"/>
                                      </p:to>
                                    </p:set>
                                    <p:animEffect transition="in" filter="fade">
                                      <p:cBhvr>
                                        <p:cTn id="39" dur="500"/>
                                        <p:tgtEl>
                                          <p:spTgt spid="1561">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561">
                                            <p:txEl>
                                              <p:pRg st="8" end="8"/>
                                            </p:txEl>
                                          </p:spTgt>
                                        </p:tgtEl>
                                        <p:attrNameLst>
                                          <p:attrName>style.visibility</p:attrName>
                                        </p:attrNameLst>
                                      </p:cBhvr>
                                      <p:to>
                                        <p:strVal val="visible"/>
                                      </p:to>
                                    </p:set>
                                    <p:animEffect transition="in" filter="fade">
                                      <p:cBhvr>
                                        <p:cTn id="43" dur="500"/>
                                        <p:tgtEl>
                                          <p:spTgt spid="1561">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554"/>
                                        </p:tgtEl>
                                        <p:attrNameLst>
                                          <p:attrName>style.visibility</p:attrName>
                                        </p:attrNameLst>
                                      </p:cBhvr>
                                      <p:to>
                                        <p:strVal val="visible"/>
                                      </p:to>
                                    </p:set>
                                    <p:anim calcmode="lin" valueType="num">
                                      <p:cBhvr additive="base">
                                        <p:cTn id="47" dur="500"/>
                                        <p:tgtEl>
                                          <p:spTgt spid="1554"/>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560"/>
                                        </p:tgtEl>
                                        <p:attrNameLst>
                                          <p:attrName>style.visibility</p:attrName>
                                        </p:attrNameLst>
                                      </p:cBhvr>
                                      <p:to>
                                        <p:strVal val="visible"/>
                                      </p:to>
                                    </p:set>
                                    <p:animEffect transition="in" filter="fade">
                                      <p:cBhvr>
                                        <p:cTn id="51" dur="300"/>
                                        <p:tgtEl>
                                          <p:spTgt spid="1560"/>
                                        </p:tgtEl>
                                      </p:cBhvr>
                                    </p:animEffect>
                                  </p:childTnLst>
                                </p:cTn>
                              </p:par>
                            </p:childTnLst>
                          </p:cTn>
                        </p:par>
                        <p:par>
                          <p:cTn id="52" fill="hold">
                            <p:stCondLst>
                              <p:cond delay="5800"/>
                            </p:stCondLst>
                            <p:childTnLst>
                              <p:par>
                                <p:cTn id="53" presetID="10" presetClass="entr" presetSubtype="0" fill="hold" nodeType="afterEffect">
                                  <p:stCondLst>
                                    <p:cond delay="0"/>
                                  </p:stCondLst>
                                  <p:childTnLst>
                                    <p:set>
                                      <p:cBhvr>
                                        <p:cTn id="54" dur="1" fill="hold">
                                          <p:stCondLst>
                                            <p:cond delay="0"/>
                                          </p:stCondLst>
                                        </p:cTn>
                                        <p:tgtEl>
                                          <p:spTgt spid="1553"/>
                                        </p:tgtEl>
                                        <p:attrNameLst>
                                          <p:attrName>style.visibility</p:attrName>
                                        </p:attrNameLst>
                                      </p:cBhvr>
                                      <p:to>
                                        <p:strVal val="visible"/>
                                      </p:to>
                                    </p:set>
                                    <p:animEffect transition="in" filter="fade">
                                      <p:cBhvr>
                                        <p:cTn id="55" dur="500"/>
                                        <p:tgtEl>
                                          <p:spTgt spid="1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20_mockup_06">
    <p:spTree>
      <p:nvGrpSpPr>
        <p:cNvPr id="1" name="Shape 1563"/>
        <p:cNvGrpSpPr/>
        <p:nvPr/>
      </p:nvGrpSpPr>
      <p:grpSpPr>
        <a:xfrm>
          <a:off x="0" y="0"/>
          <a:ext cx="0" cy="0"/>
          <a:chOff x="0" y="0"/>
          <a:chExt cx="0" cy="0"/>
        </a:xfrm>
      </p:grpSpPr>
      <p:pic>
        <p:nvPicPr>
          <p:cNvPr id="1564" name="Shape 1564"/>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213666"/>
            <a:ext cx="6870022" cy="915527"/>
          </a:xfrm>
          <a:prstGeom prst="rect">
            <a:avLst/>
          </a:prstGeom>
          <a:noFill/>
          <a:ln>
            <a:noFill/>
          </a:ln>
        </p:spPr>
      </p:pic>
      <p:grpSp>
        <p:nvGrpSpPr>
          <p:cNvPr id="1565" name="Shape 1565"/>
          <p:cNvGrpSpPr/>
          <p:nvPr/>
        </p:nvGrpSpPr>
        <p:grpSpPr>
          <a:xfrm>
            <a:off x="3896882" y="3651144"/>
            <a:ext cx="1413905" cy="2808809"/>
            <a:chOff x="3709987" y="443214"/>
            <a:chExt cx="2070100" cy="2925158"/>
          </a:xfrm>
        </p:grpSpPr>
        <p:sp>
          <p:nvSpPr>
            <p:cNvPr id="1566" name="Shape 1566"/>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67" name="Shape 1567"/>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68" name="Shape 1568"/>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69" name="Shape 1569"/>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70" name="Shape 1570"/>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571" name="Shape 1571"/>
          <p:cNvSpPr>
            <a:spLocks noGrp="1"/>
          </p:cNvSpPr>
          <p:nvPr>
            <p:ph type="pic" idx="2"/>
          </p:nvPr>
        </p:nvSpPr>
        <p:spPr>
          <a:xfrm>
            <a:off x="4004155" y="4235197"/>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572" name="Shape 1572"/>
          <p:cNvGrpSpPr/>
          <p:nvPr/>
        </p:nvGrpSpPr>
        <p:grpSpPr>
          <a:xfrm>
            <a:off x="5381033" y="3651144"/>
            <a:ext cx="1413905" cy="2808809"/>
            <a:chOff x="3709987" y="443214"/>
            <a:chExt cx="2070100" cy="2925158"/>
          </a:xfrm>
        </p:grpSpPr>
        <p:sp>
          <p:nvSpPr>
            <p:cNvPr id="1573" name="Shape 1573"/>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accent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74" name="Shape 1574"/>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accent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75" name="Shape 1575"/>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76" name="Shape 1576"/>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77" name="Shape 1577"/>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578" name="Shape 1578"/>
          <p:cNvSpPr>
            <a:spLocks noGrp="1"/>
          </p:cNvSpPr>
          <p:nvPr>
            <p:ph type="pic" idx="3"/>
          </p:nvPr>
        </p:nvSpPr>
        <p:spPr>
          <a:xfrm>
            <a:off x="5488308" y="4235197"/>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579" name="Shape 1579"/>
          <p:cNvGrpSpPr/>
          <p:nvPr/>
        </p:nvGrpSpPr>
        <p:grpSpPr>
          <a:xfrm>
            <a:off x="2422807" y="3651144"/>
            <a:ext cx="1413905" cy="2808809"/>
            <a:chOff x="3709987" y="443214"/>
            <a:chExt cx="2070100" cy="2925158"/>
          </a:xfrm>
        </p:grpSpPr>
        <p:sp>
          <p:nvSpPr>
            <p:cNvPr id="1580" name="Shape 1580"/>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accent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81" name="Shape 1581"/>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accent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82" name="Shape 1582"/>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83" name="Shape 1583"/>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84" name="Shape 1584"/>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585" name="Shape 1585"/>
          <p:cNvSpPr>
            <a:spLocks noGrp="1"/>
          </p:cNvSpPr>
          <p:nvPr>
            <p:ph type="pic" idx="4"/>
          </p:nvPr>
        </p:nvSpPr>
        <p:spPr>
          <a:xfrm>
            <a:off x="2530083" y="4235197"/>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586" name="Shape 1586"/>
          <p:cNvGrpSpPr/>
          <p:nvPr/>
        </p:nvGrpSpPr>
        <p:grpSpPr>
          <a:xfrm>
            <a:off x="953423" y="3651144"/>
            <a:ext cx="1413905" cy="2808809"/>
            <a:chOff x="3709987" y="443214"/>
            <a:chExt cx="2070100" cy="2925158"/>
          </a:xfrm>
        </p:grpSpPr>
        <p:sp>
          <p:nvSpPr>
            <p:cNvPr id="1587" name="Shape 1587"/>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88" name="Shape 1588"/>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89" name="Shape 1589"/>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90" name="Shape 1590"/>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91" name="Shape 1591"/>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592" name="Shape 1592"/>
          <p:cNvSpPr>
            <a:spLocks noGrp="1"/>
          </p:cNvSpPr>
          <p:nvPr>
            <p:ph type="pic" idx="5"/>
          </p:nvPr>
        </p:nvSpPr>
        <p:spPr>
          <a:xfrm>
            <a:off x="1060695" y="4235197"/>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593" name="Shape 1593"/>
          <p:cNvGrpSpPr/>
          <p:nvPr/>
        </p:nvGrpSpPr>
        <p:grpSpPr>
          <a:xfrm>
            <a:off x="6865192" y="3651144"/>
            <a:ext cx="1413905" cy="2808809"/>
            <a:chOff x="3709987" y="443214"/>
            <a:chExt cx="2070100" cy="2925158"/>
          </a:xfrm>
        </p:grpSpPr>
        <p:sp>
          <p:nvSpPr>
            <p:cNvPr id="1594" name="Shape 1594"/>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accent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95" name="Shape 1595"/>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accent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96" name="Shape 1596"/>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97" name="Shape 1597"/>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598" name="Shape 1598"/>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599" name="Shape 1599"/>
          <p:cNvSpPr>
            <a:spLocks noGrp="1"/>
          </p:cNvSpPr>
          <p:nvPr>
            <p:ph type="pic" idx="6"/>
          </p:nvPr>
        </p:nvSpPr>
        <p:spPr>
          <a:xfrm>
            <a:off x="6972464" y="4235197"/>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00" name="Shape 1600"/>
          <p:cNvSpPr txBox="1">
            <a:spLocks noGrp="1"/>
          </p:cNvSpPr>
          <p:nvPr>
            <p:ph type="subTitle" idx="1"/>
          </p:nvPr>
        </p:nvSpPr>
        <p:spPr>
          <a:xfrm>
            <a:off x="2266092" y="1260148"/>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601" name="Shape 1601"/>
          <p:cNvSpPr txBox="1">
            <a:spLocks noGrp="1"/>
          </p:cNvSpPr>
          <p:nvPr>
            <p:ph type="ctrTitle"/>
          </p:nvPr>
        </p:nvSpPr>
        <p:spPr>
          <a:xfrm>
            <a:off x="2264985" y="647425"/>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01"/>
                                        </p:tgtEl>
                                        <p:attrNameLst>
                                          <p:attrName>style.visibility</p:attrName>
                                        </p:attrNameLst>
                                      </p:cBhvr>
                                      <p:to>
                                        <p:strVal val="visible"/>
                                      </p:to>
                                    </p:set>
                                    <p:animEffect transition="in" filter="fade">
                                      <p:cBhvr>
                                        <p:cTn id="7" dur="500"/>
                                        <p:tgtEl>
                                          <p:spTgt spid="16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00">
                                            <p:txEl>
                                              <p:pRg st="0" end="0"/>
                                            </p:txEl>
                                          </p:spTgt>
                                        </p:tgtEl>
                                        <p:attrNameLst>
                                          <p:attrName>style.visibility</p:attrName>
                                        </p:attrNameLst>
                                      </p:cBhvr>
                                      <p:to>
                                        <p:strVal val="visible"/>
                                      </p:to>
                                    </p:set>
                                    <p:animEffect transition="in" filter="fade">
                                      <p:cBhvr>
                                        <p:cTn id="11" dur="500"/>
                                        <p:tgtEl>
                                          <p:spTgt spid="1600">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00">
                                            <p:txEl>
                                              <p:pRg st="1" end="1"/>
                                            </p:txEl>
                                          </p:spTgt>
                                        </p:tgtEl>
                                        <p:attrNameLst>
                                          <p:attrName>style.visibility</p:attrName>
                                        </p:attrNameLst>
                                      </p:cBhvr>
                                      <p:to>
                                        <p:strVal val="visible"/>
                                      </p:to>
                                    </p:set>
                                    <p:animEffect transition="in" filter="fade">
                                      <p:cBhvr>
                                        <p:cTn id="15" dur="500"/>
                                        <p:tgtEl>
                                          <p:spTgt spid="1600">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00">
                                            <p:txEl>
                                              <p:pRg st="2" end="2"/>
                                            </p:txEl>
                                          </p:spTgt>
                                        </p:tgtEl>
                                        <p:attrNameLst>
                                          <p:attrName>style.visibility</p:attrName>
                                        </p:attrNameLst>
                                      </p:cBhvr>
                                      <p:to>
                                        <p:strVal val="visible"/>
                                      </p:to>
                                    </p:set>
                                    <p:animEffect transition="in" filter="fade">
                                      <p:cBhvr>
                                        <p:cTn id="19" dur="500"/>
                                        <p:tgtEl>
                                          <p:spTgt spid="1600">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00">
                                            <p:txEl>
                                              <p:pRg st="3" end="3"/>
                                            </p:txEl>
                                          </p:spTgt>
                                        </p:tgtEl>
                                        <p:attrNameLst>
                                          <p:attrName>style.visibility</p:attrName>
                                        </p:attrNameLst>
                                      </p:cBhvr>
                                      <p:to>
                                        <p:strVal val="visible"/>
                                      </p:to>
                                    </p:set>
                                    <p:animEffect transition="in" filter="fade">
                                      <p:cBhvr>
                                        <p:cTn id="23" dur="500"/>
                                        <p:tgtEl>
                                          <p:spTgt spid="1600">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00">
                                            <p:txEl>
                                              <p:pRg st="4" end="4"/>
                                            </p:txEl>
                                          </p:spTgt>
                                        </p:tgtEl>
                                        <p:attrNameLst>
                                          <p:attrName>style.visibility</p:attrName>
                                        </p:attrNameLst>
                                      </p:cBhvr>
                                      <p:to>
                                        <p:strVal val="visible"/>
                                      </p:to>
                                    </p:set>
                                    <p:animEffect transition="in" filter="fade">
                                      <p:cBhvr>
                                        <p:cTn id="27" dur="500"/>
                                        <p:tgtEl>
                                          <p:spTgt spid="1600">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00">
                                            <p:txEl>
                                              <p:pRg st="5" end="5"/>
                                            </p:txEl>
                                          </p:spTgt>
                                        </p:tgtEl>
                                        <p:attrNameLst>
                                          <p:attrName>style.visibility</p:attrName>
                                        </p:attrNameLst>
                                      </p:cBhvr>
                                      <p:to>
                                        <p:strVal val="visible"/>
                                      </p:to>
                                    </p:set>
                                    <p:animEffect transition="in" filter="fade">
                                      <p:cBhvr>
                                        <p:cTn id="31" dur="500"/>
                                        <p:tgtEl>
                                          <p:spTgt spid="1600">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00">
                                            <p:txEl>
                                              <p:pRg st="6" end="6"/>
                                            </p:txEl>
                                          </p:spTgt>
                                        </p:tgtEl>
                                        <p:attrNameLst>
                                          <p:attrName>style.visibility</p:attrName>
                                        </p:attrNameLst>
                                      </p:cBhvr>
                                      <p:to>
                                        <p:strVal val="visible"/>
                                      </p:to>
                                    </p:set>
                                    <p:animEffect transition="in" filter="fade">
                                      <p:cBhvr>
                                        <p:cTn id="35" dur="500"/>
                                        <p:tgtEl>
                                          <p:spTgt spid="1600">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600">
                                            <p:txEl>
                                              <p:pRg st="7" end="7"/>
                                            </p:txEl>
                                          </p:spTgt>
                                        </p:tgtEl>
                                        <p:attrNameLst>
                                          <p:attrName>style.visibility</p:attrName>
                                        </p:attrNameLst>
                                      </p:cBhvr>
                                      <p:to>
                                        <p:strVal val="visible"/>
                                      </p:to>
                                    </p:set>
                                    <p:animEffect transition="in" filter="fade">
                                      <p:cBhvr>
                                        <p:cTn id="39" dur="500"/>
                                        <p:tgtEl>
                                          <p:spTgt spid="1600">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600">
                                            <p:txEl>
                                              <p:pRg st="8" end="8"/>
                                            </p:txEl>
                                          </p:spTgt>
                                        </p:tgtEl>
                                        <p:attrNameLst>
                                          <p:attrName>style.visibility</p:attrName>
                                        </p:attrNameLst>
                                      </p:cBhvr>
                                      <p:to>
                                        <p:strVal val="visible"/>
                                      </p:to>
                                    </p:set>
                                    <p:animEffect transition="in" filter="fade">
                                      <p:cBhvr>
                                        <p:cTn id="43" dur="500"/>
                                        <p:tgtEl>
                                          <p:spTgt spid="1600">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586"/>
                                        </p:tgtEl>
                                        <p:attrNameLst>
                                          <p:attrName>style.visibility</p:attrName>
                                        </p:attrNameLst>
                                      </p:cBhvr>
                                      <p:to>
                                        <p:strVal val="visible"/>
                                      </p:to>
                                    </p:set>
                                    <p:anim calcmode="lin" valueType="num">
                                      <p:cBhvr additive="base">
                                        <p:cTn id="47" dur="500"/>
                                        <p:tgtEl>
                                          <p:spTgt spid="1586"/>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592"/>
                                        </p:tgtEl>
                                        <p:attrNameLst>
                                          <p:attrName>style.visibility</p:attrName>
                                        </p:attrNameLst>
                                      </p:cBhvr>
                                      <p:to>
                                        <p:strVal val="visible"/>
                                      </p:to>
                                    </p:set>
                                    <p:animEffect transition="in" filter="fade">
                                      <p:cBhvr>
                                        <p:cTn id="51" dur="300"/>
                                        <p:tgtEl>
                                          <p:spTgt spid="1592"/>
                                        </p:tgtEl>
                                      </p:cBhvr>
                                    </p:animEffect>
                                  </p:childTnLst>
                                </p:cTn>
                              </p:par>
                            </p:childTnLst>
                          </p:cTn>
                        </p:par>
                        <p:par>
                          <p:cTn id="52" fill="hold">
                            <p:stCondLst>
                              <p:cond delay="5800"/>
                            </p:stCondLst>
                            <p:childTnLst>
                              <p:par>
                                <p:cTn id="53" presetID="2" presetClass="entr" presetSubtype="4" fill="hold" nodeType="afterEffect">
                                  <p:stCondLst>
                                    <p:cond delay="0"/>
                                  </p:stCondLst>
                                  <p:childTnLst>
                                    <p:set>
                                      <p:cBhvr>
                                        <p:cTn id="54" dur="1" fill="hold">
                                          <p:stCondLst>
                                            <p:cond delay="0"/>
                                          </p:stCondLst>
                                        </p:cTn>
                                        <p:tgtEl>
                                          <p:spTgt spid="1579"/>
                                        </p:tgtEl>
                                        <p:attrNameLst>
                                          <p:attrName>style.visibility</p:attrName>
                                        </p:attrNameLst>
                                      </p:cBhvr>
                                      <p:to>
                                        <p:strVal val="visible"/>
                                      </p:to>
                                    </p:set>
                                    <p:anim calcmode="lin" valueType="num">
                                      <p:cBhvr additive="base">
                                        <p:cTn id="55" dur="500"/>
                                        <p:tgtEl>
                                          <p:spTgt spid="1579"/>
                                        </p:tgtEl>
                                        <p:attrNameLst>
                                          <p:attrName>ppt_y</p:attrName>
                                        </p:attrNameLst>
                                      </p:cBhvr>
                                      <p:tavLst>
                                        <p:tav tm="0">
                                          <p:val>
                                            <p:strVal val="#ppt_y+1"/>
                                          </p:val>
                                        </p:tav>
                                        <p:tav tm="100000">
                                          <p:val>
                                            <p:strVal val="#ppt_y"/>
                                          </p:val>
                                        </p:tav>
                                      </p:tavLst>
                                    </p:anim>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1585"/>
                                        </p:tgtEl>
                                        <p:attrNameLst>
                                          <p:attrName>style.visibility</p:attrName>
                                        </p:attrNameLst>
                                      </p:cBhvr>
                                      <p:to>
                                        <p:strVal val="visible"/>
                                      </p:to>
                                    </p:set>
                                    <p:animEffect transition="in" filter="fade">
                                      <p:cBhvr>
                                        <p:cTn id="59" dur="300"/>
                                        <p:tgtEl>
                                          <p:spTgt spid="1585"/>
                                        </p:tgtEl>
                                      </p:cBhvr>
                                    </p:animEffect>
                                  </p:childTnLst>
                                </p:cTn>
                              </p:par>
                            </p:childTnLst>
                          </p:cTn>
                        </p:par>
                        <p:par>
                          <p:cTn id="60" fill="hold">
                            <p:stCondLst>
                              <p:cond delay="6600"/>
                            </p:stCondLst>
                            <p:childTnLst>
                              <p:par>
                                <p:cTn id="61" presetID="2" presetClass="entr" presetSubtype="4" fill="hold" nodeType="afterEffect">
                                  <p:stCondLst>
                                    <p:cond delay="0"/>
                                  </p:stCondLst>
                                  <p:childTnLst>
                                    <p:set>
                                      <p:cBhvr>
                                        <p:cTn id="62" dur="1" fill="hold">
                                          <p:stCondLst>
                                            <p:cond delay="0"/>
                                          </p:stCondLst>
                                        </p:cTn>
                                        <p:tgtEl>
                                          <p:spTgt spid="1565"/>
                                        </p:tgtEl>
                                        <p:attrNameLst>
                                          <p:attrName>style.visibility</p:attrName>
                                        </p:attrNameLst>
                                      </p:cBhvr>
                                      <p:to>
                                        <p:strVal val="visible"/>
                                      </p:to>
                                    </p:set>
                                    <p:anim calcmode="lin" valueType="num">
                                      <p:cBhvr additive="base">
                                        <p:cTn id="63" dur="500"/>
                                        <p:tgtEl>
                                          <p:spTgt spid="1565"/>
                                        </p:tgtEl>
                                        <p:attrNameLst>
                                          <p:attrName>ppt_y</p:attrName>
                                        </p:attrNameLst>
                                      </p:cBhvr>
                                      <p:tavLst>
                                        <p:tav tm="0">
                                          <p:val>
                                            <p:strVal val="#ppt_y+1"/>
                                          </p:val>
                                        </p:tav>
                                        <p:tav tm="100000">
                                          <p:val>
                                            <p:strVal val="#ppt_y"/>
                                          </p:val>
                                        </p:tav>
                                      </p:tavLst>
                                    </p:anim>
                                  </p:childTnLst>
                                </p:cTn>
                              </p:par>
                            </p:childTnLst>
                          </p:cTn>
                        </p:par>
                        <p:par>
                          <p:cTn id="64" fill="hold">
                            <p:stCondLst>
                              <p:cond delay="7100"/>
                            </p:stCondLst>
                            <p:childTnLst>
                              <p:par>
                                <p:cTn id="65" presetID="10" presetClass="entr" presetSubtype="0" fill="hold" nodeType="afterEffect">
                                  <p:stCondLst>
                                    <p:cond delay="0"/>
                                  </p:stCondLst>
                                  <p:childTnLst>
                                    <p:set>
                                      <p:cBhvr>
                                        <p:cTn id="66" dur="1" fill="hold">
                                          <p:stCondLst>
                                            <p:cond delay="0"/>
                                          </p:stCondLst>
                                        </p:cTn>
                                        <p:tgtEl>
                                          <p:spTgt spid="1571"/>
                                        </p:tgtEl>
                                        <p:attrNameLst>
                                          <p:attrName>style.visibility</p:attrName>
                                        </p:attrNameLst>
                                      </p:cBhvr>
                                      <p:to>
                                        <p:strVal val="visible"/>
                                      </p:to>
                                    </p:set>
                                    <p:animEffect transition="in" filter="fade">
                                      <p:cBhvr>
                                        <p:cTn id="67" dur="300"/>
                                        <p:tgtEl>
                                          <p:spTgt spid="1571"/>
                                        </p:tgtEl>
                                      </p:cBhvr>
                                    </p:animEffect>
                                  </p:childTnLst>
                                </p:cTn>
                              </p:par>
                            </p:childTnLst>
                          </p:cTn>
                        </p:par>
                        <p:par>
                          <p:cTn id="68" fill="hold">
                            <p:stCondLst>
                              <p:cond delay="7400"/>
                            </p:stCondLst>
                            <p:childTnLst>
                              <p:par>
                                <p:cTn id="69" presetID="2" presetClass="entr" presetSubtype="4" fill="hold" nodeType="afterEffect">
                                  <p:stCondLst>
                                    <p:cond delay="0"/>
                                  </p:stCondLst>
                                  <p:childTnLst>
                                    <p:set>
                                      <p:cBhvr>
                                        <p:cTn id="70" dur="1" fill="hold">
                                          <p:stCondLst>
                                            <p:cond delay="0"/>
                                          </p:stCondLst>
                                        </p:cTn>
                                        <p:tgtEl>
                                          <p:spTgt spid="1572"/>
                                        </p:tgtEl>
                                        <p:attrNameLst>
                                          <p:attrName>style.visibility</p:attrName>
                                        </p:attrNameLst>
                                      </p:cBhvr>
                                      <p:to>
                                        <p:strVal val="visible"/>
                                      </p:to>
                                    </p:set>
                                    <p:anim calcmode="lin" valueType="num">
                                      <p:cBhvr additive="base">
                                        <p:cTn id="71" dur="500"/>
                                        <p:tgtEl>
                                          <p:spTgt spid="1572"/>
                                        </p:tgtEl>
                                        <p:attrNameLst>
                                          <p:attrName>ppt_y</p:attrName>
                                        </p:attrNameLst>
                                      </p:cBhvr>
                                      <p:tavLst>
                                        <p:tav tm="0">
                                          <p:val>
                                            <p:strVal val="#ppt_y+1"/>
                                          </p:val>
                                        </p:tav>
                                        <p:tav tm="100000">
                                          <p:val>
                                            <p:strVal val="#ppt_y"/>
                                          </p:val>
                                        </p:tav>
                                      </p:tavLst>
                                    </p:anim>
                                  </p:childTnLst>
                                </p:cTn>
                              </p:par>
                            </p:childTnLst>
                          </p:cTn>
                        </p:par>
                        <p:par>
                          <p:cTn id="72" fill="hold">
                            <p:stCondLst>
                              <p:cond delay="7900"/>
                            </p:stCondLst>
                            <p:childTnLst>
                              <p:par>
                                <p:cTn id="73" presetID="10" presetClass="entr" presetSubtype="0" fill="hold" nodeType="afterEffect">
                                  <p:stCondLst>
                                    <p:cond delay="0"/>
                                  </p:stCondLst>
                                  <p:childTnLst>
                                    <p:set>
                                      <p:cBhvr>
                                        <p:cTn id="74" dur="1" fill="hold">
                                          <p:stCondLst>
                                            <p:cond delay="0"/>
                                          </p:stCondLst>
                                        </p:cTn>
                                        <p:tgtEl>
                                          <p:spTgt spid="1578"/>
                                        </p:tgtEl>
                                        <p:attrNameLst>
                                          <p:attrName>style.visibility</p:attrName>
                                        </p:attrNameLst>
                                      </p:cBhvr>
                                      <p:to>
                                        <p:strVal val="visible"/>
                                      </p:to>
                                    </p:set>
                                    <p:animEffect transition="in" filter="fade">
                                      <p:cBhvr>
                                        <p:cTn id="75" dur="300"/>
                                        <p:tgtEl>
                                          <p:spTgt spid="1578"/>
                                        </p:tgtEl>
                                      </p:cBhvr>
                                    </p:animEffect>
                                  </p:childTnLst>
                                </p:cTn>
                              </p:par>
                            </p:childTnLst>
                          </p:cTn>
                        </p:par>
                        <p:par>
                          <p:cTn id="76" fill="hold">
                            <p:stCondLst>
                              <p:cond delay="8200"/>
                            </p:stCondLst>
                            <p:childTnLst>
                              <p:par>
                                <p:cTn id="77" presetID="2" presetClass="entr" presetSubtype="4" fill="hold" nodeType="afterEffect">
                                  <p:stCondLst>
                                    <p:cond delay="0"/>
                                  </p:stCondLst>
                                  <p:childTnLst>
                                    <p:set>
                                      <p:cBhvr>
                                        <p:cTn id="78" dur="1" fill="hold">
                                          <p:stCondLst>
                                            <p:cond delay="0"/>
                                          </p:stCondLst>
                                        </p:cTn>
                                        <p:tgtEl>
                                          <p:spTgt spid="1593"/>
                                        </p:tgtEl>
                                        <p:attrNameLst>
                                          <p:attrName>style.visibility</p:attrName>
                                        </p:attrNameLst>
                                      </p:cBhvr>
                                      <p:to>
                                        <p:strVal val="visible"/>
                                      </p:to>
                                    </p:set>
                                    <p:anim calcmode="lin" valueType="num">
                                      <p:cBhvr additive="base">
                                        <p:cTn id="79" dur="500"/>
                                        <p:tgtEl>
                                          <p:spTgt spid="1593"/>
                                        </p:tgtEl>
                                        <p:attrNameLst>
                                          <p:attrName>ppt_y</p:attrName>
                                        </p:attrNameLst>
                                      </p:cBhvr>
                                      <p:tavLst>
                                        <p:tav tm="0">
                                          <p:val>
                                            <p:strVal val="#ppt_y+1"/>
                                          </p:val>
                                        </p:tav>
                                        <p:tav tm="100000">
                                          <p:val>
                                            <p:strVal val="#ppt_y"/>
                                          </p:val>
                                        </p:tav>
                                      </p:tavLst>
                                    </p:anim>
                                  </p:childTnLst>
                                </p:cTn>
                              </p:par>
                            </p:childTnLst>
                          </p:cTn>
                        </p:par>
                        <p:par>
                          <p:cTn id="80" fill="hold">
                            <p:stCondLst>
                              <p:cond delay="8700"/>
                            </p:stCondLst>
                            <p:childTnLst>
                              <p:par>
                                <p:cTn id="81" presetID="10" presetClass="entr" presetSubtype="0" fill="hold" nodeType="afterEffect">
                                  <p:stCondLst>
                                    <p:cond delay="0"/>
                                  </p:stCondLst>
                                  <p:childTnLst>
                                    <p:set>
                                      <p:cBhvr>
                                        <p:cTn id="82" dur="1" fill="hold">
                                          <p:stCondLst>
                                            <p:cond delay="0"/>
                                          </p:stCondLst>
                                        </p:cTn>
                                        <p:tgtEl>
                                          <p:spTgt spid="1599"/>
                                        </p:tgtEl>
                                        <p:attrNameLst>
                                          <p:attrName>style.visibility</p:attrName>
                                        </p:attrNameLst>
                                      </p:cBhvr>
                                      <p:to>
                                        <p:strVal val="visible"/>
                                      </p:to>
                                    </p:set>
                                    <p:animEffect transition="in" filter="fade">
                                      <p:cBhvr>
                                        <p:cTn id="83" dur="300"/>
                                        <p:tgtEl>
                                          <p:spTgt spid="1599"/>
                                        </p:tgtEl>
                                      </p:cBhvr>
                                    </p:animEffect>
                                  </p:childTnLst>
                                </p:cTn>
                              </p:par>
                            </p:childTnLst>
                          </p:cTn>
                        </p:par>
                        <p:par>
                          <p:cTn id="84" fill="hold">
                            <p:stCondLst>
                              <p:cond delay="9000"/>
                            </p:stCondLst>
                            <p:childTnLst>
                              <p:par>
                                <p:cTn id="85" presetID="10" presetClass="entr" presetSubtype="0" fill="hold" nodeType="afterEffect">
                                  <p:stCondLst>
                                    <p:cond delay="0"/>
                                  </p:stCondLst>
                                  <p:childTnLst>
                                    <p:set>
                                      <p:cBhvr>
                                        <p:cTn id="86" dur="1" fill="hold">
                                          <p:stCondLst>
                                            <p:cond delay="0"/>
                                          </p:stCondLst>
                                        </p:cTn>
                                        <p:tgtEl>
                                          <p:spTgt spid="1564"/>
                                        </p:tgtEl>
                                        <p:attrNameLst>
                                          <p:attrName>style.visibility</p:attrName>
                                        </p:attrNameLst>
                                      </p:cBhvr>
                                      <p:to>
                                        <p:strVal val="visible"/>
                                      </p:to>
                                    </p:set>
                                    <p:animEffect transition="in" filter="fade">
                                      <p:cBhvr>
                                        <p:cTn id="87" dur="500"/>
                                        <p:tgtEl>
                                          <p:spTgt spid="1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42_mockup_06">
    <p:spTree>
      <p:nvGrpSpPr>
        <p:cNvPr id="1" name="Shape 1602"/>
        <p:cNvGrpSpPr/>
        <p:nvPr/>
      </p:nvGrpSpPr>
      <p:grpSpPr>
        <a:xfrm>
          <a:off x="0" y="0"/>
          <a:ext cx="0" cy="0"/>
          <a:chOff x="0" y="0"/>
          <a:chExt cx="0" cy="0"/>
        </a:xfrm>
      </p:grpSpPr>
      <p:pic>
        <p:nvPicPr>
          <p:cNvPr id="1603" name="Shape 160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22557" y="5000627"/>
            <a:ext cx="6870022" cy="915527"/>
          </a:xfrm>
          <a:prstGeom prst="rect">
            <a:avLst/>
          </a:prstGeom>
          <a:noFill/>
          <a:ln>
            <a:noFill/>
          </a:ln>
        </p:spPr>
      </p:pic>
      <p:grpSp>
        <p:nvGrpSpPr>
          <p:cNvPr id="1604" name="Shape 1604"/>
          <p:cNvGrpSpPr/>
          <p:nvPr/>
        </p:nvGrpSpPr>
        <p:grpSpPr>
          <a:xfrm>
            <a:off x="3573811" y="2220860"/>
            <a:ext cx="2013077" cy="5179540"/>
            <a:chOff x="3489325" y="449262"/>
            <a:chExt cx="1663700" cy="3044825"/>
          </a:xfrm>
        </p:grpSpPr>
        <p:sp>
          <p:nvSpPr>
            <p:cNvPr id="1605" name="Shape 1605"/>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06" name="Shape 1606"/>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07" name="Shape 1607"/>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08" name="Shape 1608"/>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09" name="Shape 1609"/>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10" name="Shape 1610"/>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611" name="Shape 1611"/>
          <p:cNvSpPr>
            <a:spLocks noGrp="1"/>
          </p:cNvSpPr>
          <p:nvPr>
            <p:ph type="pic" idx="2"/>
          </p:nvPr>
        </p:nvSpPr>
        <p:spPr>
          <a:xfrm>
            <a:off x="3656396" y="3330760"/>
            <a:ext cx="1769140" cy="295300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12" name="Shape 1612"/>
          <p:cNvSpPr txBox="1">
            <a:spLocks noGrp="1"/>
          </p:cNvSpPr>
          <p:nvPr>
            <p:ph type="subTitle" idx="1"/>
          </p:nvPr>
        </p:nvSpPr>
        <p:spPr>
          <a:xfrm>
            <a:off x="2266092" y="1260148"/>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613" name="Shape 1613"/>
          <p:cNvSpPr txBox="1">
            <a:spLocks noGrp="1"/>
          </p:cNvSpPr>
          <p:nvPr>
            <p:ph type="ctrTitle"/>
          </p:nvPr>
        </p:nvSpPr>
        <p:spPr>
          <a:xfrm>
            <a:off x="2264985" y="647425"/>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3"/>
                                        </p:tgtEl>
                                        <p:attrNameLst>
                                          <p:attrName>style.visibility</p:attrName>
                                        </p:attrNameLst>
                                      </p:cBhvr>
                                      <p:to>
                                        <p:strVal val="visible"/>
                                      </p:to>
                                    </p:set>
                                    <p:animEffect transition="in" filter="fade">
                                      <p:cBhvr>
                                        <p:cTn id="7" dur="500"/>
                                        <p:tgtEl>
                                          <p:spTgt spid="16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12">
                                            <p:txEl>
                                              <p:pRg st="0" end="0"/>
                                            </p:txEl>
                                          </p:spTgt>
                                        </p:tgtEl>
                                        <p:attrNameLst>
                                          <p:attrName>style.visibility</p:attrName>
                                        </p:attrNameLst>
                                      </p:cBhvr>
                                      <p:to>
                                        <p:strVal val="visible"/>
                                      </p:to>
                                    </p:set>
                                    <p:animEffect transition="in" filter="fade">
                                      <p:cBhvr>
                                        <p:cTn id="11" dur="500"/>
                                        <p:tgtEl>
                                          <p:spTgt spid="161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12">
                                            <p:txEl>
                                              <p:pRg st="1" end="1"/>
                                            </p:txEl>
                                          </p:spTgt>
                                        </p:tgtEl>
                                        <p:attrNameLst>
                                          <p:attrName>style.visibility</p:attrName>
                                        </p:attrNameLst>
                                      </p:cBhvr>
                                      <p:to>
                                        <p:strVal val="visible"/>
                                      </p:to>
                                    </p:set>
                                    <p:animEffect transition="in" filter="fade">
                                      <p:cBhvr>
                                        <p:cTn id="15" dur="500"/>
                                        <p:tgtEl>
                                          <p:spTgt spid="1612">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12">
                                            <p:txEl>
                                              <p:pRg st="2" end="2"/>
                                            </p:txEl>
                                          </p:spTgt>
                                        </p:tgtEl>
                                        <p:attrNameLst>
                                          <p:attrName>style.visibility</p:attrName>
                                        </p:attrNameLst>
                                      </p:cBhvr>
                                      <p:to>
                                        <p:strVal val="visible"/>
                                      </p:to>
                                    </p:set>
                                    <p:animEffect transition="in" filter="fade">
                                      <p:cBhvr>
                                        <p:cTn id="19" dur="500"/>
                                        <p:tgtEl>
                                          <p:spTgt spid="1612">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12">
                                            <p:txEl>
                                              <p:pRg st="3" end="3"/>
                                            </p:txEl>
                                          </p:spTgt>
                                        </p:tgtEl>
                                        <p:attrNameLst>
                                          <p:attrName>style.visibility</p:attrName>
                                        </p:attrNameLst>
                                      </p:cBhvr>
                                      <p:to>
                                        <p:strVal val="visible"/>
                                      </p:to>
                                    </p:set>
                                    <p:animEffect transition="in" filter="fade">
                                      <p:cBhvr>
                                        <p:cTn id="23" dur="500"/>
                                        <p:tgtEl>
                                          <p:spTgt spid="1612">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12">
                                            <p:txEl>
                                              <p:pRg st="4" end="4"/>
                                            </p:txEl>
                                          </p:spTgt>
                                        </p:tgtEl>
                                        <p:attrNameLst>
                                          <p:attrName>style.visibility</p:attrName>
                                        </p:attrNameLst>
                                      </p:cBhvr>
                                      <p:to>
                                        <p:strVal val="visible"/>
                                      </p:to>
                                    </p:set>
                                    <p:animEffect transition="in" filter="fade">
                                      <p:cBhvr>
                                        <p:cTn id="27" dur="500"/>
                                        <p:tgtEl>
                                          <p:spTgt spid="1612">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12">
                                            <p:txEl>
                                              <p:pRg st="5" end="5"/>
                                            </p:txEl>
                                          </p:spTgt>
                                        </p:tgtEl>
                                        <p:attrNameLst>
                                          <p:attrName>style.visibility</p:attrName>
                                        </p:attrNameLst>
                                      </p:cBhvr>
                                      <p:to>
                                        <p:strVal val="visible"/>
                                      </p:to>
                                    </p:set>
                                    <p:animEffect transition="in" filter="fade">
                                      <p:cBhvr>
                                        <p:cTn id="31" dur="500"/>
                                        <p:tgtEl>
                                          <p:spTgt spid="1612">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12">
                                            <p:txEl>
                                              <p:pRg st="6" end="6"/>
                                            </p:txEl>
                                          </p:spTgt>
                                        </p:tgtEl>
                                        <p:attrNameLst>
                                          <p:attrName>style.visibility</p:attrName>
                                        </p:attrNameLst>
                                      </p:cBhvr>
                                      <p:to>
                                        <p:strVal val="visible"/>
                                      </p:to>
                                    </p:set>
                                    <p:animEffect transition="in" filter="fade">
                                      <p:cBhvr>
                                        <p:cTn id="35" dur="500"/>
                                        <p:tgtEl>
                                          <p:spTgt spid="1612">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612">
                                            <p:txEl>
                                              <p:pRg st="7" end="7"/>
                                            </p:txEl>
                                          </p:spTgt>
                                        </p:tgtEl>
                                        <p:attrNameLst>
                                          <p:attrName>style.visibility</p:attrName>
                                        </p:attrNameLst>
                                      </p:cBhvr>
                                      <p:to>
                                        <p:strVal val="visible"/>
                                      </p:to>
                                    </p:set>
                                    <p:animEffect transition="in" filter="fade">
                                      <p:cBhvr>
                                        <p:cTn id="39" dur="500"/>
                                        <p:tgtEl>
                                          <p:spTgt spid="1612">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612">
                                            <p:txEl>
                                              <p:pRg st="8" end="8"/>
                                            </p:txEl>
                                          </p:spTgt>
                                        </p:tgtEl>
                                        <p:attrNameLst>
                                          <p:attrName>style.visibility</p:attrName>
                                        </p:attrNameLst>
                                      </p:cBhvr>
                                      <p:to>
                                        <p:strVal val="visible"/>
                                      </p:to>
                                    </p:set>
                                    <p:animEffect transition="in" filter="fade">
                                      <p:cBhvr>
                                        <p:cTn id="43" dur="500"/>
                                        <p:tgtEl>
                                          <p:spTgt spid="1612">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604"/>
                                        </p:tgtEl>
                                        <p:attrNameLst>
                                          <p:attrName>style.visibility</p:attrName>
                                        </p:attrNameLst>
                                      </p:cBhvr>
                                      <p:to>
                                        <p:strVal val="visible"/>
                                      </p:to>
                                    </p:set>
                                    <p:anim calcmode="lin" valueType="num">
                                      <p:cBhvr additive="base">
                                        <p:cTn id="47" dur="500"/>
                                        <p:tgtEl>
                                          <p:spTgt spid="1604"/>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611"/>
                                        </p:tgtEl>
                                        <p:attrNameLst>
                                          <p:attrName>style.visibility</p:attrName>
                                        </p:attrNameLst>
                                      </p:cBhvr>
                                      <p:to>
                                        <p:strVal val="visible"/>
                                      </p:to>
                                    </p:set>
                                    <p:animEffect transition="in" filter="fade">
                                      <p:cBhvr>
                                        <p:cTn id="51" dur="300"/>
                                        <p:tgtEl>
                                          <p:spTgt spid="1611"/>
                                        </p:tgtEl>
                                      </p:cBhvr>
                                    </p:animEffect>
                                  </p:childTnLst>
                                </p:cTn>
                              </p:par>
                            </p:childTnLst>
                          </p:cTn>
                        </p:par>
                        <p:par>
                          <p:cTn id="52" fill="hold">
                            <p:stCondLst>
                              <p:cond delay="5800"/>
                            </p:stCondLst>
                            <p:childTnLst>
                              <p:par>
                                <p:cTn id="53" presetID="10" presetClass="entr" presetSubtype="0" fill="hold" nodeType="afterEffect">
                                  <p:stCondLst>
                                    <p:cond delay="0"/>
                                  </p:stCondLst>
                                  <p:childTnLst>
                                    <p:set>
                                      <p:cBhvr>
                                        <p:cTn id="54" dur="1" fill="hold">
                                          <p:stCondLst>
                                            <p:cond delay="0"/>
                                          </p:stCondLst>
                                        </p:cTn>
                                        <p:tgtEl>
                                          <p:spTgt spid="1603"/>
                                        </p:tgtEl>
                                        <p:attrNameLst>
                                          <p:attrName>style.visibility</p:attrName>
                                        </p:attrNameLst>
                                      </p:cBhvr>
                                      <p:to>
                                        <p:strVal val="visible"/>
                                      </p:to>
                                    </p:set>
                                    <p:animEffect transition="in" filter="fade">
                                      <p:cBhvr>
                                        <p:cTn id="55" dur="500"/>
                                        <p:tgtEl>
                                          <p:spTgt spid="1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43_mockup_06">
    <p:spTree>
      <p:nvGrpSpPr>
        <p:cNvPr id="1" name="Shape 1614"/>
        <p:cNvGrpSpPr/>
        <p:nvPr/>
      </p:nvGrpSpPr>
      <p:grpSpPr>
        <a:xfrm>
          <a:off x="0" y="0"/>
          <a:ext cx="0" cy="0"/>
          <a:chOff x="0" y="0"/>
          <a:chExt cx="0" cy="0"/>
        </a:xfrm>
      </p:grpSpPr>
      <p:sp>
        <p:nvSpPr>
          <p:cNvPr id="1615" name="Shape 1615"/>
          <p:cNvSpPr txBox="1">
            <a:spLocks noGrp="1"/>
          </p:cNvSpPr>
          <p:nvPr>
            <p:ph type="subTitle" idx="1"/>
          </p:nvPr>
        </p:nvSpPr>
        <p:spPr>
          <a:xfrm>
            <a:off x="2266092" y="1260148"/>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616" name="Shape 1616"/>
          <p:cNvSpPr txBox="1">
            <a:spLocks noGrp="1"/>
          </p:cNvSpPr>
          <p:nvPr>
            <p:ph type="ctrTitle"/>
          </p:nvPr>
        </p:nvSpPr>
        <p:spPr>
          <a:xfrm>
            <a:off x="2264985" y="647425"/>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617" name="Shape 161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193375"/>
            <a:ext cx="6870022" cy="915527"/>
          </a:xfrm>
          <a:prstGeom prst="rect">
            <a:avLst/>
          </a:prstGeom>
          <a:noFill/>
          <a:ln>
            <a:noFill/>
          </a:ln>
        </p:spPr>
      </p:pic>
      <p:grpSp>
        <p:nvGrpSpPr>
          <p:cNvPr id="1618" name="Shape 1618"/>
          <p:cNvGrpSpPr/>
          <p:nvPr/>
        </p:nvGrpSpPr>
        <p:grpSpPr>
          <a:xfrm>
            <a:off x="3969799" y="3239644"/>
            <a:ext cx="1249962" cy="3216087"/>
            <a:chOff x="3489325" y="449262"/>
            <a:chExt cx="1663700" cy="3044825"/>
          </a:xfrm>
        </p:grpSpPr>
        <p:sp>
          <p:nvSpPr>
            <p:cNvPr id="1619" name="Shape 1619"/>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20" name="Shape 1620"/>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accent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21" name="Shape 1621"/>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22" name="Shape 1622"/>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23" name="Shape 1623"/>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24" name="Shape 1624"/>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625" name="Shape 1625"/>
          <p:cNvSpPr>
            <a:spLocks noGrp="1"/>
          </p:cNvSpPr>
          <p:nvPr>
            <p:ph type="pic" idx="2"/>
          </p:nvPr>
        </p:nvSpPr>
        <p:spPr>
          <a:xfrm>
            <a:off x="4020917" y="3927527"/>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626" name="Shape 1626"/>
          <p:cNvGrpSpPr/>
          <p:nvPr/>
        </p:nvGrpSpPr>
        <p:grpSpPr>
          <a:xfrm>
            <a:off x="5284125" y="3239644"/>
            <a:ext cx="1249962" cy="3216087"/>
            <a:chOff x="3489325" y="449262"/>
            <a:chExt cx="1663700" cy="3044825"/>
          </a:xfrm>
        </p:grpSpPr>
        <p:sp>
          <p:nvSpPr>
            <p:cNvPr id="1627" name="Shape 1627"/>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accent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28" name="Shape 1628"/>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accent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29" name="Shape 1629"/>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30" name="Shape 1630"/>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31" name="Shape 1631"/>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32" name="Shape 1632"/>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633" name="Shape 1633"/>
          <p:cNvSpPr>
            <a:spLocks noGrp="1"/>
          </p:cNvSpPr>
          <p:nvPr>
            <p:ph type="pic" idx="3"/>
          </p:nvPr>
        </p:nvSpPr>
        <p:spPr>
          <a:xfrm>
            <a:off x="5335244" y="3927527"/>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634" name="Shape 1634"/>
          <p:cNvGrpSpPr/>
          <p:nvPr/>
        </p:nvGrpSpPr>
        <p:grpSpPr>
          <a:xfrm>
            <a:off x="2655472" y="3241627"/>
            <a:ext cx="1249962" cy="3216087"/>
            <a:chOff x="3489325" y="449262"/>
            <a:chExt cx="1663700" cy="3044825"/>
          </a:xfrm>
        </p:grpSpPr>
        <p:sp>
          <p:nvSpPr>
            <p:cNvPr id="1635" name="Shape 1635"/>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accent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36" name="Shape 1636"/>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accent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37" name="Shape 1637"/>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38" name="Shape 1638"/>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39" name="Shape 1639"/>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40" name="Shape 1640"/>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641" name="Shape 1641"/>
          <p:cNvSpPr>
            <a:spLocks noGrp="1"/>
          </p:cNvSpPr>
          <p:nvPr>
            <p:ph type="pic" idx="4"/>
          </p:nvPr>
        </p:nvSpPr>
        <p:spPr>
          <a:xfrm>
            <a:off x="2706591" y="3929510"/>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642" name="Shape 1642"/>
          <p:cNvGrpSpPr/>
          <p:nvPr/>
        </p:nvGrpSpPr>
        <p:grpSpPr>
          <a:xfrm>
            <a:off x="6605836" y="3239644"/>
            <a:ext cx="1249962" cy="3216087"/>
            <a:chOff x="3489325" y="449262"/>
            <a:chExt cx="1663700" cy="3044825"/>
          </a:xfrm>
        </p:grpSpPr>
        <p:sp>
          <p:nvSpPr>
            <p:cNvPr id="1643" name="Shape 1643"/>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accent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44" name="Shape 1644"/>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accent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45" name="Shape 1645"/>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46" name="Shape 1646"/>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47" name="Shape 1647"/>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48" name="Shape 1648"/>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649" name="Shape 1649"/>
          <p:cNvSpPr>
            <a:spLocks noGrp="1"/>
          </p:cNvSpPr>
          <p:nvPr>
            <p:ph type="pic" idx="5"/>
          </p:nvPr>
        </p:nvSpPr>
        <p:spPr>
          <a:xfrm>
            <a:off x="6656954" y="3927527"/>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650" name="Shape 1650"/>
          <p:cNvGrpSpPr/>
          <p:nvPr/>
        </p:nvGrpSpPr>
        <p:grpSpPr>
          <a:xfrm>
            <a:off x="1340780" y="3239644"/>
            <a:ext cx="1249962" cy="3216087"/>
            <a:chOff x="3489325" y="449262"/>
            <a:chExt cx="1663700" cy="3044825"/>
          </a:xfrm>
        </p:grpSpPr>
        <p:sp>
          <p:nvSpPr>
            <p:cNvPr id="1651" name="Shape 1651"/>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52" name="Shape 1652"/>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53" name="Shape 1653"/>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54" name="Shape 1654"/>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55" name="Shape 1655"/>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56" name="Shape 1656"/>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657" name="Shape 1657"/>
          <p:cNvSpPr>
            <a:spLocks noGrp="1"/>
          </p:cNvSpPr>
          <p:nvPr>
            <p:ph type="pic" idx="6"/>
          </p:nvPr>
        </p:nvSpPr>
        <p:spPr>
          <a:xfrm>
            <a:off x="1391899" y="3927527"/>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6"/>
                                        </p:tgtEl>
                                        <p:attrNameLst>
                                          <p:attrName>style.visibility</p:attrName>
                                        </p:attrNameLst>
                                      </p:cBhvr>
                                      <p:to>
                                        <p:strVal val="visible"/>
                                      </p:to>
                                    </p:set>
                                    <p:animEffect transition="in" filter="fade">
                                      <p:cBhvr>
                                        <p:cTn id="7" dur="500"/>
                                        <p:tgtEl>
                                          <p:spTgt spid="16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15">
                                            <p:txEl>
                                              <p:pRg st="0" end="0"/>
                                            </p:txEl>
                                          </p:spTgt>
                                        </p:tgtEl>
                                        <p:attrNameLst>
                                          <p:attrName>style.visibility</p:attrName>
                                        </p:attrNameLst>
                                      </p:cBhvr>
                                      <p:to>
                                        <p:strVal val="visible"/>
                                      </p:to>
                                    </p:set>
                                    <p:animEffect transition="in" filter="fade">
                                      <p:cBhvr>
                                        <p:cTn id="11" dur="500"/>
                                        <p:tgtEl>
                                          <p:spTgt spid="161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15">
                                            <p:txEl>
                                              <p:pRg st="1" end="1"/>
                                            </p:txEl>
                                          </p:spTgt>
                                        </p:tgtEl>
                                        <p:attrNameLst>
                                          <p:attrName>style.visibility</p:attrName>
                                        </p:attrNameLst>
                                      </p:cBhvr>
                                      <p:to>
                                        <p:strVal val="visible"/>
                                      </p:to>
                                    </p:set>
                                    <p:animEffect transition="in" filter="fade">
                                      <p:cBhvr>
                                        <p:cTn id="15" dur="500"/>
                                        <p:tgtEl>
                                          <p:spTgt spid="161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15">
                                            <p:txEl>
                                              <p:pRg st="2" end="2"/>
                                            </p:txEl>
                                          </p:spTgt>
                                        </p:tgtEl>
                                        <p:attrNameLst>
                                          <p:attrName>style.visibility</p:attrName>
                                        </p:attrNameLst>
                                      </p:cBhvr>
                                      <p:to>
                                        <p:strVal val="visible"/>
                                      </p:to>
                                    </p:set>
                                    <p:animEffect transition="in" filter="fade">
                                      <p:cBhvr>
                                        <p:cTn id="19" dur="500"/>
                                        <p:tgtEl>
                                          <p:spTgt spid="161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15">
                                            <p:txEl>
                                              <p:pRg st="3" end="3"/>
                                            </p:txEl>
                                          </p:spTgt>
                                        </p:tgtEl>
                                        <p:attrNameLst>
                                          <p:attrName>style.visibility</p:attrName>
                                        </p:attrNameLst>
                                      </p:cBhvr>
                                      <p:to>
                                        <p:strVal val="visible"/>
                                      </p:to>
                                    </p:set>
                                    <p:animEffect transition="in" filter="fade">
                                      <p:cBhvr>
                                        <p:cTn id="23" dur="500"/>
                                        <p:tgtEl>
                                          <p:spTgt spid="161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15">
                                            <p:txEl>
                                              <p:pRg st="4" end="4"/>
                                            </p:txEl>
                                          </p:spTgt>
                                        </p:tgtEl>
                                        <p:attrNameLst>
                                          <p:attrName>style.visibility</p:attrName>
                                        </p:attrNameLst>
                                      </p:cBhvr>
                                      <p:to>
                                        <p:strVal val="visible"/>
                                      </p:to>
                                    </p:set>
                                    <p:animEffect transition="in" filter="fade">
                                      <p:cBhvr>
                                        <p:cTn id="27" dur="500"/>
                                        <p:tgtEl>
                                          <p:spTgt spid="161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15">
                                            <p:txEl>
                                              <p:pRg st="5" end="5"/>
                                            </p:txEl>
                                          </p:spTgt>
                                        </p:tgtEl>
                                        <p:attrNameLst>
                                          <p:attrName>style.visibility</p:attrName>
                                        </p:attrNameLst>
                                      </p:cBhvr>
                                      <p:to>
                                        <p:strVal val="visible"/>
                                      </p:to>
                                    </p:set>
                                    <p:animEffect transition="in" filter="fade">
                                      <p:cBhvr>
                                        <p:cTn id="31" dur="500"/>
                                        <p:tgtEl>
                                          <p:spTgt spid="161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15">
                                            <p:txEl>
                                              <p:pRg st="6" end="6"/>
                                            </p:txEl>
                                          </p:spTgt>
                                        </p:tgtEl>
                                        <p:attrNameLst>
                                          <p:attrName>style.visibility</p:attrName>
                                        </p:attrNameLst>
                                      </p:cBhvr>
                                      <p:to>
                                        <p:strVal val="visible"/>
                                      </p:to>
                                    </p:set>
                                    <p:animEffect transition="in" filter="fade">
                                      <p:cBhvr>
                                        <p:cTn id="35" dur="500"/>
                                        <p:tgtEl>
                                          <p:spTgt spid="161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615">
                                            <p:txEl>
                                              <p:pRg st="7" end="7"/>
                                            </p:txEl>
                                          </p:spTgt>
                                        </p:tgtEl>
                                        <p:attrNameLst>
                                          <p:attrName>style.visibility</p:attrName>
                                        </p:attrNameLst>
                                      </p:cBhvr>
                                      <p:to>
                                        <p:strVal val="visible"/>
                                      </p:to>
                                    </p:set>
                                    <p:animEffect transition="in" filter="fade">
                                      <p:cBhvr>
                                        <p:cTn id="39" dur="500"/>
                                        <p:tgtEl>
                                          <p:spTgt spid="161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615">
                                            <p:txEl>
                                              <p:pRg st="8" end="8"/>
                                            </p:txEl>
                                          </p:spTgt>
                                        </p:tgtEl>
                                        <p:attrNameLst>
                                          <p:attrName>style.visibility</p:attrName>
                                        </p:attrNameLst>
                                      </p:cBhvr>
                                      <p:to>
                                        <p:strVal val="visible"/>
                                      </p:to>
                                    </p:set>
                                    <p:animEffect transition="in" filter="fade">
                                      <p:cBhvr>
                                        <p:cTn id="43" dur="500"/>
                                        <p:tgtEl>
                                          <p:spTgt spid="1615">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650"/>
                                        </p:tgtEl>
                                        <p:attrNameLst>
                                          <p:attrName>style.visibility</p:attrName>
                                        </p:attrNameLst>
                                      </p:cBhvr>
                                      <p:to>
                                        <p:strVal val="visible"/>
                                      </p:to>
                                    </p:set>
                                    <p:anim calcmode="lin" valueType="num">
                                      <p:cBhvr additive="base">
                                        <p:cTn id="47" dur="500"/>
                                        <p:tgtEl>
                                          <p:spTgt spid="1650"/>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657"/>
                                        </p:tgtEl>
                                        <p:attrNameLst>
                                          <p:attrName>style.visibility</p:attrName>
                                        </p:attrNameLst>
                                      </p:cBhvr>
                                      <p:to>
                                        <p:strVal val="visible"/>
                                      </p:to>
                                    </p:set>
                                    <p:animEffect transition="in" filter="fade">
                                      <p:cBhvr>
                                        <p:cTn id="51" dur="300"/>
                                        <p:tgtEl>
                                          <p:spTgt spid="1657"/>
                                        </p:tgtEl>
                                      </p:cBhvr>
                                    </p:animEffect>
                                  </p:childTnLst>
                                </p:cTn>
                              </p:par>
                            </p:childTnLst>
                          </p:cTn>
                        </p:par>
                        <p:par>
                          <p:cTn id="52" fill="hold">
                            <p:stCondLst>
                              <p:cond delay="5800"/>
                            </p:stCondLst>
                            <p:childTnLst>
                              <p:par>
                                <p:cTn id="53" presetID="2" presetClass="entr" presetSubtype="4" fill="hold" nodeType="afterEffect">
                                  <p:stCondLst>
                                    <p:cond delay="0"/>
                                  </p:stCondLst>
                                  <p:childTnLst>
                                    <p:set>
                                      <p:cBhvr>
                                        <p:cTn id="54" dur="1" fill="hold">
                                          <p:stCondLst>
                                            <p:cond delay="0"/>
                                          </p:stCondLst>
                                        </p:cTn>
                                        <p:tgtEl>
                                          <p:spTgt spid="1634"/>
                                        </p:tgtEl>
                                        <p:attrNameLst>
                                          <p:attrName>style.visibility</p:attrName>
                                        </p:attrNameLst>
                                      </p:cBhvr>
                                      <p:to>
                                        <p:strVal val="visible"/>
                                      </p:to>
                                    </p:set>
                                    <p:anim calcmode="lin" valueType="num">
                                      <p:cBhvr additive="base">
                                        <p:cTn id="55" dur="500"/>
                                        <p:tgtEl>
                                          <p:spTgt spid="1634"/>
                                        </p:tgtEl>
                                        <p:attrNameLst>
                                          <p:attrName>ppt_y</p:attrName>
                                        </p:attrNameLst>
                                      </p:cBhvr>
                                      <p:tavLst>
                                        <p:tav tm="0">
                                          <p:val>
                                            <p:strVal val="#ppt_y+1"/>
                                          </p:val>
                                        </p:tav>
                                        <p:tav tm="100000">
                                          <p:val>
                                            <p:strVal val="#ppt_y"/>
                                          </p:val>
                                        </p:tav>
                                      </p:tavLst>
                                    </p:anim>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1641"/>
                                        </p:tgtEl>
                                        <p:attrNameLst>
                                          <p:attrName>style.visibility</p:attrName>
                                        </p:attrNameLst>
                                      </p:cBhvr>
                                      <p:to>
                                        <p:strVal val="visible"/>
                                      </p:to>
                                    </p:set>
                                    <p:animEffect transition="in" filter="fade">
                                      <p:cBhvr>
                                        <p:cTn id="59" dur="300"/>
                                        <p:tgtEl>
                                          <p:spTgt spid="1641"/>
                                        </p:tgtEl>
                                      </p:cBhvr>
                                    </p:animEffect>
                                  </p:childTnLst>
                                </p:cTn>
                              </p:par>
                            </p:childTnLst>
                          </p:cTn>
                        </p:par>
                        <p:par>
                          <p:cTn id="60" fill="hold">
                            <p:stCondLst>
                              <p:cond delay="6600"/>
                            </p:stCondLst>
                            <p:childTnLst>
                              <p:par>
                                <p:cTn id="61" presetID="2" presetClass="entr" presetSubtype="4" fill="hold" nodeType="afterEffect">
                                  <p:stCondLst>
                                    <p:cond delay="0"/>
                                  </p:stCondLst>
                                  <p:childTnLst>
                                    <p:set>
                                      <p:cBhvr>
                                        <p:cTn id="62" dur="1" fill="hold">
                                          <p:stCondLst>
                                            <p:cond delay="0"/>
                                          </p:stCondLst>
                                        </p:cTn>
                                        <p:tgtEl>
                                          <p:spTgt spid="1618"/>
                                        </p:tgtEl>
                                        <p:attrNameLst>
                                          <p:attrName>style.visibility</p:attrName>
                                        </p:attrNameLst>
                                      </p:cBhvr>
                                      <p:to>
                                        <p:strVal val="visible"/>
                                      </p:to>
                                    </p:set>
                                    <p:anim calcmode="lin" valueType="num">
                                      <p:cBhvr additive="base">
                                        <p:cTn id="63" dur="500"/>
                                        <p:tgtEl>
                                          <p:spTgt spid="1618"/>
                                        </p:tgtEl>
                                        <p:attrNameLst>
                                          <p:attrName>ppt_y</p:attrName>
                                        </p:attrNameLst>
                                      </p:cBhvr>
                                      <p:tavLst>
                                        <p:tav tm="0">
                                          <p:val>
                                            <p:strVal val="#ppt_y+1"/>
                                          </p:val>
                                        </p:tav>
                                        <p:tav tm="100000">
                                          <p:val>
                                            <p:strVal val="#ppt_y"/>
                                          </p:val>
                                        </p:tav>
                                      </p:tavLst>
                                    </p:anim>
                                  </p:childTnLst>
                                </p:cTn>
                              </p:par>
                            </p:childTnLst>
                          </p:cTn>
                        </p:par>
                        <p:par>
                          <p:cTn id="64" fill="hold">
                            <p:stCondLst>
                              <p:cond delay="7100"/>
                            </p:stCondLst>
                            <p:childTnLst>
                              <p:par>
                                <p:cTn id="65" presetID="10" presetClass="entr" presetSubtype="0" fill="hold" nodeType="afterEffect">
                                  <p:stCondLst>
                                    <p:cond delay="0"/>
                                  </p:stCondLst>
                                  <p:childTnLst>
                                    <p:set>
                                      <p:cBhvr>
                                        <p:cTn id="66" dur="1" fill="hold">
                                          <p:stCondLst>
                                            <p:cond delay="0"/>
                                          </p:stCondLst>
                                        </p:cTn>
                                        <p:tgtEl>
                                          <p:spTgt spid="1625"/>
                                        </p:tgtEl>
                                        <p:attrNameLst>
                                          <p:attrName>style.visibility</p:attrName>
                                        </p:attrNameLst>
                                      </p:cBhvr>
                                      <p:to>
                                        <p:strVal val="visible"/>
                                      </p:to>
                                    </p:set>
                                    <p:animEffect transition="in" filter="fade">
                                      <p:cBhvr>
                                        <p:cTn id="67" dur="300"/>
                                        <p:tgtEl>
                                          <p:spTgt spid="1625"/>
                                        </p:tgtEl>
                                      </p:cBhvr>
                                    </p:animEffect>
                                  </p:childTnLst>
                                </p:cTn>
                              </p:par>
                            </p:childTnLst>
                          </p:cTn>
                        </p:par>
                        <p:par>
                          <p:cTn id="68" fill="hold">
                            <p:stCondLst>
                              <p:cond delay="7400"/>
                            </p:stCondLst>
                            <p:childTnLst>
                              <p:par>
                                <p:cTn id="69" presetID="2" presetClass="entr" presetSubtype="4" fill="hold" nodeType="afterEffect">
                                  <p:stCondLst>
                                    <p:cond delay="0"/>
                                  </p:stCondLst>
                                  <p:childTnLst>
                                    <p:set>
                                      <p:cBhvr>
                                        <p:cTn id="70" dur="1" fill="hold">
                                          <p:stCondLst>
                                            <p:cond delay="0"/>
                                          </p:stCondLst>
                                        </p:cTn>
                                        <p:tgtEl>
                                          <p:spTgt spid="1626"/>
                                        </p:tgtEl>
                                        <p:attrNameLst>
                                          <p:attrName>style.visibility</p:attrName>
                                        </p:attrNameLst>
                                      </p:cBhvr>
                                      <p:to>
                                        <p:strVal val="visible"/>
                                      </p:to>
                                    </p:set>
                                    <p:anim calcmode="lin" valueType="num">
                                      <p:cBhvr additive="base">
                                        <p:cTn id="71" dur="500"/>
                                        <p:tgtEl>
                                          <p:spTgt spid="1626"/>
                                        </p:tgtEl>
                                        <p:attrNameLst>
                                          <p:attrName>ppt_y</p:attrName>
                                        </p:attrNameLst>
                                      </p:cBhvr>
                                      <p:tavLst>
                                        <p:tav tm="0">
                                          <p:val>
                                            <p:strVal val="#ppt_y+1"/>
                                          </p:val>
                                        </p:tav>
                                        <p:tav tm="100000">
                                          <p:val>
                                            <p:strVal val="#ppt_y"/>
                                          </p:val>
                                        </p:tav>
                                      </p:tavLst>
                                    </p:anim>
                                  </p:childTnLst>
                                </p:cTn>
                              </p:par>
                            </p:childTnLst>
                          </p:cTn>
                        </p:par>
                        <p:par>
                          <p:cTn id="72" fill="hold">
                            <p:stCondLst>
                              <p:cond delay="7900"/>
                            </p:stCondLst>
                            <p:childTnLst>
                              <p:par>
                                <p:cTn id="73" presetID="10" presetClass="entr" presetSubtype="0" fill="hold" nodeType="afterEffect">
                                  <p:stCondLst>
                                    <p:cond delay="0"/>
                                  </p:stCondLst>
                                  <p:childTnLst>
                                    <p:set>
                                      <p:cBhvr>
                                        <p:cTn id="74" dur="1" fill="hold">
                                          <p:stCondLst>
                                            <p:cond delay="0"/>
                                          </p:stCondLst>
                                        </p:cTn>
                                        <p:tgtEl>
                                          <p:spTgt spid="1633"/>
                                        </p:tgtEl>
                                        <p:attrNameLst>
                                          <p:attrName>style.visibility</p:attrName>
                                        </p:attrNameLst>
                                      </p:cBhvr>
                                      <p:to>
                                        <p:strVal val="visible"/>
                                      </p:to>
                                    </p:set>
                                    <p:animEffect transition="in" filter="fade">
                                      <p:cBhvr>
                                        <p:cTn id="75" dur="300"/>
                                        <p:tgtEl>
                                          <p:spTgt spid="1633"/>
                                        </p:tgtEl>
                                      </p:cBhvr>
                                    </p:animEffect>
                                  </p:childTnLst>
                                </p:cTn>
                              </p:par>
                            </p:childTnLst>
                          </p:cTn>
                        </p:par>
                        <p:par>
                          <p:cTn id="76" fill="hold">
                            <p:stCondLst>
                              <p:cond delay="8200"/>
                            </p:stCondLst>
                            <p:childTnLst>
                              <p:par>
                                <p:cTn id="77" presetID="2" presetClass="entr" presetSubtype="4" fill="hold" nodeType="afterEffect">
                                  <p:stCondLst>
                                    <p:cond delay="0"/>
                                  </p:stCondLst>
                                  <p:childTnLst>
                                    <p:set>
                                      <p:cBhvr>
                                        <p:cTn id="78" dur="1" fill="hold">
                                          <p:stCondLst>
                                            <p:cond delay="0"/>
                                          </p:stCondLst>
                                        </p:cTn>
                                        <p:tgtEl>
                                          <p:spTgt spid="1642"/>
                                        </p:tgtEl>
                                        <p:attrNameLst>
                                          <p:attrName>style.visibility</p:attrName>
                                        </p:attrNameLst>
                                      </p:cBhvr>
                                      <p:to>
                                        <p:strVal val="visible"/>
                                      </p:to>
                                    </p:set>
                                    <p:anim calcmode="lin" valueType="num">
                                      <p:cBhvr additive="base">
                                        <p:cTn id="79" dur="500"/>
                                        <p:tgtEl>
                                          <p:spTgt spid="1642"/>
                                        </p:tgtEl>
                                        <p:attrNameLst>
                                          <p:attrName>ppt_y</p:attrName>
                                        </p:attrNameLst>
                                      </p:cBhvr>
                                      <p:tavLst>
                                        <p:tav tm="0">
                                          <p:val>
                                            <p:strVal val="#ppt_y+1"/>
                                          </p:val>
                                        </p:tav>
                                        <p:tav tm="100000">
                                          <p:val>
                                            <p:strVal val="#ppt_y"/>
                                          </p:val>
                                        </p:tav>
                                      </p:tavLst>
                                    </p:anim>
                                  </p:childTnLst>
                                </p:cTn>
                              </p:par>
                            </p:childTnLst>
                          </p:cTn>
                        </p:par>
                        <p:par>
                          <p:cTn id="80" fill="hold">
                            <p:stCondLst>
                              <p:cond delay="8700"/>
                            </p:stCondLst>
                            <p:childTnLst>
                              <p:par>
                                <p:cTn id="81" presetID="10" presetClass="entr" presetSubtype="0" fill="hold" nodeType="afterEffect">
                                  <p:stCondLst>
                                    <p:cond delay="0"/>
                                  </p:stCondLst>
                                  <p:childTnLst>
                                    <p:set>
                                      <p:cBhvr>
                                        <p:cTn id="82" dur="1" fill="hold">
                                          <p:stCondLst>
                                            <p:cond delay="0"/>
                                          </p:stCondLst>
                                        </p:cTn>
                                        <p:tgtEl>
                                          <p:spTgt spid="1649"/>
                                        </p:tgtEl>
                                        <p:attrNameLst>
                                          <p:attrName>style.visibility</p:attrName>
                                        </p:attrNameLst>
                                      </p:cBhvr>
                                      <p:to>
                                        <p:strVal val="visible"/>
                                      </p:to>
                                    </p:set>
                                    <p:animEffect transition="in" filter="fade">
                                      <p:cBhvr>
                                        <p:cTn id="83" dur="300"/>
                                        <p:tgtEl>
                                          <p:spTgt spid="1649"/>
                                        </p:tgtEl>
                                      </p:cBhvr>
                                    </p:animEffect>
                                  </p:childTnLst>
                                </p:cTn>
                              </p:par>
                            </p:childTnLst>
                          </p:cTn>
                        </p:par>
                        <p:par>
                          <p:cTn id="84" fill="hold">
                            <p:stCondLst>
                              <p:cond delay="9000"/>
                            </p:stCondLst>
                            <p:childTnLst>
                              <p:par>
                                <p:cTn id="85" presetID="10" presetClass="entr" presetSubtype="0" fill="hold" nodeType="afterEffect">
                                  <p:stCondLst>
                                    <p:cond delay="0"/>
                                  </p:stCondLst>
                                  <p:childTnLst>
                                    <p:set>
                                      <p:cBhvr>
                                        <p:cTn id="86" dur="1" fill="hold">
                                          <p:stCondLst>
                                            <p:cond delay="0"/>
                                          </p:stCondLst>
                                        </p:cTn>
                                        <p:tgtEl>
                                          <p:spTgt spid="1617"/>
                                        </p:tgtEl>
                                        <p:attrNameLst>
                                          <p:attrName>style.visibility</p:attrName>
                                        </p:attrNameLst>
                                      </p:cBhvr>
                                      <p:to>
                                        <p:strVal val="visible"/>
                                      </p:to>
                                    </p:set>
                                    <p:animEffect transition="in" filter="fade">
                                      <p:cBhvr>
                                        <p:cTn id="87" dur="500"/>
                                        <p:tgtEl>
                                          <p:spTgt spid="1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23_mockup_06">
    <p:spTree>
      <p:nvGrpSpPr>
        <p:cNvPr id="1" name="Shape 1658"/>
        <p:cNvGrpSpPr/>
        <p:nvPr/>
      </p:nvGrpSpPr>
      <p:grpSpPr>
        <a:xfrm>
          <a:off x="0" y="0"/>
          <a:ext cx="0" cy="0"/>
          <a:chOff x="0" y="0"/>
          <a:chExt cx="0" cy="0"/>
        </a:xfrm>
      </p:grpSpPr>
      <p:pic>
        <p:nvPicPr>
          <p:cNvPr id="1659" name="Shape 165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193375"/>
            <a:ext cx="6870022" cy="915527"/>
          </a:xfrm>
          <a:prstGeom prst="rect">
            <a:avLst/>
          </a:prstGeom>
          <a:noFill/>
          <a:ln>
            <a:noFill/>
          </a:ln>
        </p:spPr>
      </p:pic>
      <p:grpSp>
        <p:nvGrpSpPr>
          <p:cNvPr id="1660" name="Shape 1660"/>
          <p:cNvGrpSpPr/>
          <p:nvPr/>
        </p:nvGrpSpPr>
        <p:grpSpPr>
          <a:xfrm>
            <a:off x="5479821" y="3529407"/>
            <a:ext cx="1413905" cy="2808809"/>
            <a:chOff x="3709987" y="443214"/>
            <a:chExt cx="2070100" cy="2925158"/>
          </a:xfrm>
        </p:grpSpPr>
        <p:sp>
          <p:nvSpPr>
            <p:cNvPr id="1661" name="Shape 1661"/>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62" name="Shape 1662"/>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63" name="Shape 1663"/>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64" name="Shape 1664"/>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65" name="Shape 1665"/>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666" name="Shape 1666"/>
          <p:cNvSpPr>
            <a:spLocks noGrp="1"/>
          </p:cNvSpPr>
          <p:nvPr>
            <p:ph type="pic" idx="2"/>
          </p:nvPr>
        </p:nvSpPr>
        <p:spPr>
          <a:xfrm>
            <a:off x="5587092" y="4113460"/>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667" name="Shape 1667"/>
          <p:cNvGrpSpPr/>
          <p:nvPr/>
        </p:nvGrpSpPr>
        <p:grpSpPr>
          <a:xfrm>
            <a:off x="2295802" y="3529407"/>
            <a:ext cx="1413905" cy="2808809"/>
            <a:chOff x="3709987" y="443214"/>
            <a:chExt cx="2070100" cy="2925158"/>
          </a:xfrm>
        </p:grpSpPr>
        <p:sp>
          <p:nvSpPr>
            <p:cNvPr id="1668" name="Shape 1668"/>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69" name="Shape 1669"/>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70" name="Shape 1670"/>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71" name="Shape 1671"/>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72" name="Shape 1672"/>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673" name="Shape 1673"/>
          <p:cNvSpPr>
            <a:spLocks noGrp="1"/>
          </p:cNvSpPr>
          <p:nvPr>
            <p:ph type="pic" idx="3"/>
          </p:nvPr>
        </p:nvSpPr>
        <p:spPr>
          <a:xfrm>
            <a:off x="2403075" y="4113460"/>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74" name="Shape 1674"/>
          <p:cNvSpPr txBox="1">
            <a:spLocks noGrp="1"/>
          </p:cNvSpPr>
          <p:nvPr>
            <p:ph type="subTitle" idx="1"/>
          </p:nvPr>
        </p:nvSpPr>
        <p:spPr>
          <a:xfrm>
            <a:off x="2266092" y="1260148"/>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675" name="Shape 1675"/>
          <p:cNvSpPr txBox="1">
            <a:spLocks noGrp="1"/>
          </p:cNvSpPr>
          <p:nvPr>
            <p:ph type="ctrTitle"/>
          </p:nvPr>
        </p:nvSpPr>
        <p:spPr>
          <a:xfrm>
            <a:off x="2264985" y="647425"/>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1676" name="Shape 1676"/>
          <p:cNvGrpSpPr/>
          <p:nvPr/>
        </p:nvGrpSpPr>
        <p:grpSpPr>
          <a:xfrm>
            <a:off x="3767839" y="2100350"/>
            <a:ext cx="1635795" cy="4624605"/>
            <a:chOff x="2802394" y="1411405"/>
            <a:chExt cx="1799374" cy="3618460"/>
          </a:xfrm>
        </p:grpSpPr>
        <p:cxnSp>
          <p:nvCxnSpPr>
            <p:cNvPr id="1677" name="Shape 1677"/>
            <p:cNvCxnSpPr/>
            <p:nvPr/>
          </p:nvCxnSpPr>
          <p:spPr>
            <a:xfrm>
              <a:off x="2802394" y="1856768"/>
              <a:ext cx="896" cy="799322"/>
            </a:xfrm>
            <a:prstGeom prst="straightConnector1">
              <a:avLst/>
            </a:prstGeom>
            <a:noFill/>
            <a:ln w="15100" cap="flat" cmpd="sng">
              <a:solidFill>
                <a:srgbClr val="36090A"/>
              </a:solidFill>
              <a:prstDash val="solid"/>
              <a:round/>
              <a:headEnd type="none" w="med" len="med"/>
              <a:tailEnd type="none" w="med" len="med"/>
            </a:ln>
          </p:spPr>
        </p:cxnSp>
        <p:cxnSp>
          <p:nvCxnSpPr>
            <p:cNvPr id="1678" name="Shape 1678"/>
            <p:cNvCxnSpPr/>
            <p:nvPr/>
          </p:nvCxnSpPr>
          <p:spPr>
            <a:xfrm>
              <a:off x="4600873" y="1856768"/>
              <a:ext cx="896" cy="223128"/>
            </a:xfrm>
            <a:prstGeom prst="straightConnector1">
              <a:avLst/>
            </a:prstGeom>
            <a:noFill/>
            <a:ln w="15100" cap="flat" cmpd="sng">
              <a:solidFill>
                <a:srgbClr val="36090A"/>
              </a:solidFill>
              <a:prstDash val="solid"/>
              <a:round/>
              <a:headEnd type="none" w="med" len="med"/>
              <a:tailEnd type="none" w="med" len="med"/>
            </a:ln>
          </p:spPr>
        </p:cxnSp>
        <p:sp>
          <p:nvSpPr>
            <p:cNvPr id="1679" name="Shape 1679"/>
            <p:cNvSpPr/>
            <p:nvPr/>
          </p:nvSpPr>
          <p:spPr>
            <a:xfrm>
              <a:off x="2807772" y="1411405"/>
              <a:ext cx="1793101" cy="3618460"/>
            </a:xfrm>
            <a:custGeom>
              <a:avLst/>
              <a:gdLst/>
              <a:ahLst/>
              <a:cxnLst/>
              <a:rect l="0" t="0" r="0" b="0"/>
              <a:pathLst>
                <a:path w="120000" h="120000" extrusionOk="0">
                  <a:moveTo>
                    <a:pt x="0" y="5304"/>
                  </a:moveTo>
                  <a:lnTo>
                    <a:pt x="0" y="5304"/>
                  </a:lnTo>
                  <a:cubicBezTo>
                    <a:pt x="190" y="113267"/>
                    <a:pt x="190" y="113267"/>
                    <a:pt x="190" y="113267"/>
                  </a:cubicBezTo>
                  <a:cubicBezTo>
                    <a:pt x="380" y="115828"/>
                    <a:pt x="5737" y="117054"/>
                    <a:pt x="11651" y="117627"/>
                  </a:cubicBezTo>
                  <a:cubicBezTo>
                    <a:pt x="29993" y="119326"/>
                    <a:pt x="92290" y="119993"/>
                    <a:pt x="112535" y="117243"/>
                  </a:cubicBezTo>
                  <a:cubicBezTo>
                    <a:pt x="119986" y="116205"/>
                    <a:pt x="119619" y="112983"/>
                    <a:pt x="119619" y="112606"/>
                  </a:cubicBezTo>
                  <a:cubicBezTo>
                    <a:pt x="119619" y="112033"/>
                    <a:pt x="119619" y="5304"/>
                    <a:pt x="119619" y="5304"/>
                  </a:cubicBezTo>
                  <a:cubicBezTo>
                    <a:pt x="119619" y="5304"/>
                    <a:pt x="119986" y="2278"/>
                    <a:pt x="110441" y="1327"/>
                  </a:cubicBezTo>
                  <a:cubicBezTo>
                    <a:pt x="110441" y="1327"/>
                    <a:pt x="94398" y="0"/>
                    <a:pt x="62093" y="0"/>
                  </a:cubicBezTo>
                  <a:cubicBezTo>
                    <a:pt x="30387" y="0"/>
                    <a:pt x="18341" y="471"/>
                    <a:pt x="6498" y="1705"/>
                  </a:cubicBezTo>
                  <a:cubicBezTo>
                    <a:pt x="4010" y="1893"/>
                    <a:pt x="0" y="3504"/>
                    <a:pt x="0" y="5304"/>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80" name="Shape 1680"/>
            <p:cNvSpPr/>
            <p:nvPr/>
          </p:nvSpPr>
          <p:spPr>
            <a:xfrm>
              <a:off x="2807772" y="1411405"/>
              <a:ext cx="1793101" cy="3618460"/>
            </a:xfrm>
            <a:custGeom>
              <a:avLst/>
              <a:gdLst/>
              <a:ahLst/>
              <a:cxnLst/>
              <a:rect l="0" t="0" r="0" b="0"/>
              <a:pathLst>
                <a:path w="120000" h="120000" extrusionOk="0">
                  <a:moveTo>
                    <a:pt x="0" y="5304"/>
                  </a:moveTo>
                  <a:lnTo>
                    <a:pt x="0" y="5304"/>
                  </a:lnTo>
                  <a:cubicBezTo>
                    <a:pt x="190" y="113267"/>
                    <a:pt x="190" y="113267"/>
                    <a:pt x="190" y="113267"/>
                  </a:cubicBezTo>
                  <a:cubicBezTo>
                    <a:pt x="380" y="115828"/>
                    <a:pt x="5737" y="117054"/>
                    <a:pt x="11651" y="117627"/>
                  </a:cubicBezTo>
                  <a:cubicBezTo>
                    <a:pt x="29993" y="119326"/>
                    <a:pt x="92290" y="119993"/>
                    <a:pt x="112535" y="117243"/>
                  </a:cubicBezTo>
                  <a:cubicBezTo>
                    <a:pt x="119986" y="116205"/>
                    <a:pt x="119619" y="112983"/>
                    <a:pt x="119619" y="112606"/>
                  </a:cubicBezTo>
                  <a:cubicBezTo>
                    <a:pt x="119619" y="112033"/>
                    <a:pt x="119619" y="5304"/>
                    <a:pt x="119619" y="5304"/>
                  </a:cubicBezTo>
                  <a:cubicBezTo>
                    <a:pt x="119619" y="5304"/>
                    <a:pt x="119986" y="2278"/>
                    <a:pt x="110441" y="1327"/>
                  </a:cubicBezTo>
                  <a:cubicBezTo>
                    <a:pt x="110441" y="1327"/>
                    <a:pt x="94398" y="0"/>
                    <a:pt x="62093" y="0"/>
                  </a:cubicBezTo>
                  <a:cubicBezTo>
                    <a:pt x="30387" y="0"/>
                    <a:pt x="18341" y="471"/>
                    <a:pt x="6498" y="1705"/>
                  </a:cubicBezTo>
                  <a:cubicBezTo>
                    <a:pt x="4010" y="1893"/>
                    <a:pt x="0" y="3504"/>
                    <a:pt x="0" y="5304"/>
                  </a:cubicBezTo>
                </a:path>
              </a:pathLst>
            </a:custGeom>
            <a:noFill/>
            <a:ln w="2015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81" name="Shape 1681"/>
            <p:cNvSpPr/>
            <p:nvPr/>
          </p:nvSpPr>
          <p:spPr>
            <a:xfrm>
              <a:off x="3073017" y="1562848"/>
              <a:ext cx="43012" cy="43012"/>
            </a:xfrm>
            <a:custGeom>
              <a:avLst/>
              <a:gdLst/>
              <a:ahLst/>
              <a:cxnLst/>
              <a:rect l="0" t="0" r="0" b="0"/>
              <a:pathLst>
                <a:path w="120000" h="120000" extrusionOk="0">
                  <a:moveTo>
                    <a:pt x="119433" y="63396"/>
                  </a:moveTo>
                  <a:lnTo>
                    <a:pt x="119433" y="63396"/>
                  </a:lnTo>
                  <a:cubicBezTo>
                    <a:pt x="119433" y="95660"/>
                    <a:pt x="95660" y="119433"/>
                    <a:pt x="63396" y="119433"/>
                  </a:cubicBezTo>
                  <a:cubicBezTo>
                    <a:pt x="31698" y="119433"/>
                    <a:pt x="0" y="95660"/>
                    <a:pt x="0" y="63396"/>
                  </a:cubicBezTo>
                  <a:cubicBezTo>
                    <a:pt x="0" y="31698"/>
                    <a:pt x="31698" y="0"/>
                    <a:pt x="63396" y="0"/>
                  </a:cubicBezTo>
                  <a:cubicBezTo>
                    <a:pt x="95660" y="0"/>
                    <a:pt x="119433" y="31698"/>
                    <a:pt x="119433" y="63396"/>
                  </a:cubicBezTo>
                </a:path>
              </a:pathLst>
            </a:custGeom>
            <a:solidFill>
              <a:srgbClr val="51515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82" name="Shape 1682"/>
            <p:cNvSpPr/>
            <p:nvPr/>
          </p:nvSpPr>
          <p:spPr>
            <a:xfrm>
              <a:off x="3073017" y="1562848"/>
              <a:ext cx="43012" cy="45700"/>
            </a:xfrm>
            <a:custGeom>
              <a:avLst/>
              <a:gdLst/>
              <a:ahLst/>
              <a:cxnLst/>
              <a:rect l="0" t="0" r="0" b="0"/>
              <a:pathLst>
                <a:path w="120000" h="120000" extrusionOk="0">
                  <a:moveTo>
                    <a:pt x="63396" y="0"/>
                  </a:moveTo>
                  <a:lnTo>
                    <a:pt x="63396" y="0"/>
                  </a:lnTo>
                  <a:cubicBezTo>
                    <a:pt x="23773" y="0"/>
                    <a:pt x="0" y="22300"/>
                    <a:pt x="0" y="59469"/>
                  </a:cubicBezTo>
                  <a:cubicBezTo>
                    <a:pt x="0" y="89734"/>
                    <a:pt x="23773" y="112035"/>
                    <a:pt x="56037" y="119469"/>
                  </a:cubicBezTo>
                  <a:cubicBezTo>
                    <a:pt x="63396" y="119469"/>
                    <a:pt x="63396" y="119469"/>
                    <a:pt x="63396" y="119469"/>
                  </a:cubicBezTo>
                  <a:cubicBezTo>
                    <a:pt x="95660" y="112035"/>
                    <a:pt x="119433" y="89734"/>
                    <a:pt x="119433" y="59469"/>
                  </a:cubicBezTo>
                  <a:lnTo>
                    <a:pt x="119433" y="59469"/>
                  </a:lnTo>
                  <a:lnTo>
                    <a:pt x="119433" y="59469"/>
                  </a:lnTo>
                  <a:cubicBezTo>
                    <a:pt x="119433" y="89734"/>
                    <a:pt x="95660" y="112035"/>
                    <a:pt x="63396" y="112035"/>
                  </a:cubicBezTo>
                  <a:cubicBezTo>
                    <a:pt x="31698" y="112035"/>
                    <a:pt x="0" y="89734"/>
                    <a:pt x="0" y="59469"/>
                  </a:cubicBezTo>
                  <a:cubicBezTo>
                    <a:pt x="0" y="29734"/>
                    <a:pt x="31698" y="0"/>
                    <a:pt x="63396" y="0"/>
                  </a:cubicBezTo>
                  <a:cubicBezTo>
                    <a:pt x="95660" y="0"/>
                    <a:pt x="119433" y="29734"/>
                    <a:pt x="119433" y="59469"/>
                  </a:cubicBezTo>
                  <a:lnTo>
                    <a:pt x="119433" y="59469"/>
                  </a:lnTo>
                  <a:lnTo>
                    <a:pt x="119433" y="59469"/>
                  </a:lnTo>
                  <a:lnTo>
                    <a:pt x="119433" y="59469"/>
                  </a:lnTo>
                  <a:cubicBezTo>
                    <a:pt x="119433" y="22300"/>
                    <a:pt x="95660" y="0"/>
                    <a:pt x="63396" y="0"/>
                  </a:cubicBezTo>
                </a:path>
              </a:pathLst>
            </a:custGeom>
            <a:solidFill>
              <a:srgbClr val="10111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83" name="Shape 1683"/>
            <p:cNvSpPr/>
            <p:nvPr/>
          </p:nvSpPr>
          <p:spPr>
            <a:xfrm>
              <a:off x="3073017" y="1562848"/>
              <a:ext cx="43012" cy="43012"/>
            </a:xfrm>
            <a:custGeom>
              <a:avLst/>
              <a:gdLst/>
              <a:ahLst/>
              <a:cxnLst/>
              <a:rect l="0" t="0" r="0" b="0"/>
              <a:pathLst>
                <a:path w="120000" h="120000" extrusionOk="0">
                  <a:moveTo>
                    <a:pt x="63396" y="0"/>
                  </a:moveTo>
                  <a:lnTo>
                    <a:pt x="63396" y="0"/>
                  </a:lnTo>
                  <a:cubicBezTo>
                    <a:pt x="31698" y="0"/>
                    <a:pt x="0" y="31698"/>
                    <a:pt x="0" y="63396"/>
                  </a:cubicBezTo>
                  <a:cubicBezTo>
                    <a:pt x="0" y="95660"/>
                    <a:pt x="31698" y="119433"/>
                    <a:pt x="63396" y="119433"/>
                  </a:cubicBezTo>
                  <a:cubicBezTo>
                    <a:pt x="95660" y="119433"/>
                    <a:pt x="119433" y="95660"/>
                    <a:pt x="119433" y="63396"/>
                  </a:cubicBezTo>
                  <a:lnTo>
                    <a:pt x="119433" y="63396"/>
                  </a:lnTo>
                  <a:cubicBezTo>
                    <a:pt x="111509" y="63396"/>
                    <a:pt x="111509" y="63396"/>
                    <a:pt x="111509" y="63396"/>
                  </a:cubicBezTo>
                  <a:cubicBezTo>
                    <a:pt x="111509" y="71320"/>
                    <a:pt x="103584" y="87735"/>
                    <a:pt x="95660" y="95660"/>
                  </a:cubicBezTo>
                  <a:cubicBezTo>
                    <a:pt x="87735" y="103584"/>
                    <a:pt x="71886" y="111509"/>
                    <a:pt x="63396" y="111509"/>
                  </a:cubicBezTo>
                  <a:cubicBezTo>
                    <a:pt x="48113" y="111509"/>
                    <a:pt x="31698" y="103584"/>
                    <a:pt x="23773" y="95660"/>
                  </a:cubicBezTo>
                  <a:cubicBezTo>
                    <a:pt x="15849" y="87735"/>
                    <a:pt x="7924" y="71320"/>
                    <a:pt x="7924" y="63396"/>
                  </a:cubicBezTo>
                  <a:cubicBezTo>
                    <a:pt x="7924" y="48113"/>
                    <a:pt x="15849" y="31698"/>
                    <a:pt x="23773" y="23773"/>
                  </a:cubicBezTo>
                  <a:cubicBezTo>
                    <a:pt x="31698" y="15849"/>
                    <a:pt x="48113" y="7924"/>
                    <a:pt x="63396" y="7924"/>
                  </a:cubicBezTo>
                  <a:cubicBezTo>
                    <a:pt x="71886" y="7924"/>
                    <a:pt x="87735" y="15849"/>
                    <a:pt x="95660" y="23773"/>
                  </a:cubicBezTo>
                  <a:cubicBezTo>
                    <a:pt x="103584" y="31698"/>
                    <a:pt x="111509" y="48113"/>
                    <a:pt x="111509" y="63396"/>
                  </a:cubicBezTo>
                  <a:cubicBezTo>
                    <a:pt x="119433" y="63396"/>
                    <a:pt x="119433" y="63396"/>
                    <a:pt x="119433" y="63396"/>
                  </a:cubicBezTo>
                  <a:cubicBezTo>
                    <a:pt x="119433" y="31698"/>
                    <a:pt x="95660" y="0"/>
                    <a:pt x="63396" y="0"/>
                  </a:cubicBezTo>
                </a:path>
              </a:pathLst>
            </a:custGeom>
            <a:solidFill>
              <a:srgbClr val="1C1C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84" name="Shape 1684"/>
            <p:cNvSpPr/>
            <p:nvPr/>
          </p:nvSpPr>
          <p:spPr>
            <a:xfrm>
              <a:off x="2867810" y="1699950"/>
              <a:ext cx="1653308" cy="2906955"/>
            </a:xfrm>
            <a:custGeom>
              <a:avLst/>
              <a:gdLst/>
              <a:ahLst/>
              <a:cxnLst/>
              <a:rect l="0" t="0" r="0" b="0"/>
              <a:pathLst>
                <a:path w="120000" h="120000" extrusionOk="0">
                  <a:moveTo>
                    <a:pt x="119985" y="119991"/>
                  </a:moveTo>
                  <a:lnTo>
                    <a:pt x="0" y="119991"/>
                  </a:lnTo>
                  <a:lnTo>
                    <a:pt x="0" y="0"/>
                  </a:lnTo>
                  <a:lnTo>
                    <a:pt x="119985" y="0"/>
                  </a:lnTo>
                  <a:lnTo>
                    <a:pt x="119985" y="119991"/>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85" name="Shape 1685"/>
            <p:cNvSpPr/>
            <p:nvPr/>
          </p:nvSpPr>
          <p:spPr>
            <a:xfrm>
              <a:off x="3655214" y="1539549"/>
              <a:ext cx="84771" cy="77065"/>
            </a:xfrm>
            <a:custGeom>
              <a:avLst/>
              <a:gdLst/>
              <a:ahLst/>
              <a:cxnLst/>
              <a:rect l="0" t="0" r="0" b="0"/>
              <a:pathLst>
                <a:path w="120000" h="120000" extrusionOk="0">
                  <a:moveTo>
                    <a:pt x="119684" y="62210"/>
                  </a:moveTo>
                  <a:lnTo>
                    <a:pt x="119684" y="62210"/>
                  </a:lnTo>
                  <a:cubicBezTo>
                    <a:pt x="119684" y="93157"/>
                    <a:pt x="93157" y="119684"/>
                    <a:pt x="57789" y="119684"/>
                  </a:cubicBezTo>
                  <a:cubicBezTo>
                    <a:pt x="26526" y="119684"/>
                    <a:pt x="0" y="93157"/>
                    <a:pt x="0" y="62210"/>
                  </a:cubicBezTo>
                  <a:cubicBezTo>
                    <a:pt x="0" y="26526"/>
                    <a:pt x="26526" y="0"/>
                    <a:pt x="57789" y="0"/>
                  </a:cubicBezTo>
                  <a:cubicBezTo>
                    <a:pt x="93157" y="0"/>
                    <a:pt x="119684" y="26526"/>
                    <a:pt x="119684" y="62210"/>
                  </a:cubicBez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686" name="Shape 1686"/>
          <p:cNvSpPr>
            <a:spLocks noGrp="1"/>
          </p:cNvSpPr>
          <p:nvPr>
            <p:ph type="pic" idx="4"/>
          </p:nvPr>
        </p:nvSpPr>
        <p:spPr>
          <a:xfrm>
            <a:off x="3826923" y="2468475"/>
            <a:ext cx="1503362" cy="371591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75"/>
                                        </p:tgtEl>
                                        <p:attrNameLst>
                                          <p:attrName>style.visibility</p:attrName>
                                        </p:attrNameLst>
                                      </p:cBhvr>
                                      <p:to>
                                        <p:strVal val="visible"/>
                                      </p:to>
                                    </p:set>
                                    <p:animEffect transition="in" filter="fade">
                                      <p:cBhvr>
                                        <p:cTn id="7" dur="500"/>
                                        <p:tgtEl>
                                          <p:spTgt spid="16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74">
                                            <p:txEl>
                                              <p:pRg st="0" end="0"/>
                                            </p:txEl>
                                          </p:spTgt>
                                        </p:tgtEl>
                                        <p:attrNameLst>
                                          <p:attrName>style.visibility</p:attrName>
                                        </p:attrNameLst>
                                      </p:cBhvr>
                                      <p:to>
                                        <p:strVal val="visible"/>
                                      </p:to>
                                    </p:set>
                                    <p:animEffect transition="in" filter="fade">
                                      <p:cBhvr>
                                        <p:cTn id="11" dur="500"/>
                                        <p:tgtEl>
                                          <p:spTgt spid="167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74">
                                            <p:txEl>
                                              <p:pRg st="1" end="1"/>
                                            </p:txEl>
                                          </p:spTgt>
                                        </p:tgtEl>
                                        <p:attrNameLst>
                                          <p:attrName>style.visibility</p:attrName>
                                        </p:attrNameLst>
                                      </p:cBhvr>
                                      <p:to>
                                        <p:strVal val="visible"/>
                                      </p:to>
                                    </p:set>
                                    <p:animEffect transition="in" filter="fade">
                                      <p:cBhvr>
                                        <p:cTn id="15" dur="500"/>
                                        <p:tgtEl>
                                          <p:spTgt spid="167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74">
                                            <p:txEl>
                                              <p:pRg st="2" end="2"/>
                                            </p:txEl>
                                          </p:spTgt>
                                        </p:tgtEl>
                                        <p:attrNameLst>
                                          <p:attrName>style.visibility</p:attrName>
                                        </p:attrNameLst>
                                      </p:cBhvr>
                                      <p:to>
                                        <p:strVal val="visible"/>
                                      </p:to>
                                    </p:set>
                                    <p:animEffect transition="in" filter="fade">
                                      <p:cBhvr>
                                        <p:cTn id="19" dur="500"/>
                                        <p:tgtEl>
                                          <p:spTgt spid="167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74">
                                            <p:txEl>
                                              <p:pRg st="3" end="3"/>
                                            </p:txEl>
                                          </p:spTgt>
                                        </p:tgtEl>
                                        <p:attrNameLst>
                                          <p:attrName>style.visibility</p:attrName>
                                        </p:attrNameLst>
                                      </p:cBhvr>
                                      <p:to>
                                        <p:strVal val="visible"/>
                                      </p:to>
                                    </p:set>
                                    <p:animEffect transition="in" filter="fade">
                                      <p:cBhvr>
                                        <p:cTn id="23" dur="500"/>
                                        <p:tgtEl>
                                          <p:spTgt spid="167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74">
                                            <p:txEl>
                                              <p:pRg st="4" end="4"/>
                                            </p:txEl>
                                          </p:spTgt>
                                        </p:tgtEl>
                                        <p:attrNameLst>
                                          <p:attrName>style.visibility</p:attrName>
                                        </p:attrNameLst>
                                      </p:cBhvr>
                                      <p:to>
                                        <p:strVal val="visible"/>
                                      </p:to>
                                    </p:set>
                                    <p:animEffect transition="in" filter="fade">
                                      <p:cBhvr>
                                        <p:cTn id="27" dur="500"/>
                                        <p:tgtEl>
                                          <p:spTgt spid="167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74">
                                            <p:txEl>
                                              <p:pRg st="5" end="5"/>
                                            </p:txEl>
                                          </p:spTgt>
                                        </p:tgtEl>
                                        <p:attrNameLst>
                                          <p:attrName>style.visibility</p:attrName>
                                        </p:attrNameLst>
                                      </p:cBhvr>
                                      <p:to>
                                        <p:strVal val="visible"/>
                                      </p:to>
                                    </p:set>
                                    <p:animEffect transition="in" filter="fade">
                                      <p:cBhvr>
                                        <p:cTn id="31" dur="500"/>
                                        <p:tgtEl>
                                          <p:spTgt spid="167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74">
                                            <p:txEl>
                                              <p:pRg st="6" end="6"/>
                                            </p:txEl>
                                          </p:spTgt>
                                        </p:tgtEl>
                                        <p:attrNameLst>
                                          <p:attrName>style.visibility</p:attrName>
                                        </p:attrNameLst>
                                      </p:cBhvr>
                                      <p:to>
                                        <p:strVal val="visible"/>
                                      </p:to>
                                    </p:set>
                                    <p:animEffect transition="in" filter="fade">
                                      <p:cBhvr>
                                        <p:cTn id="35" dur="500"/>
                                        <p:tgtEl>
                                          <p:spTgt spid="167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674">
                                            <p:txEl>
                                              <p:pRg st="7" end="7"/>
                                            </p:txEl>
                                          </p:spTgt>
                                        </p:tgtEl>
                                        <p:attrNameLst>
                                          <p:attrName>style.visibility</p:attrName>
                                        </p:attrNameLst>
                                      </p:cBhvr>
                                      <p:to>
                                        <p:strVal val="visible"/>
                                      </p:to>
                                    </p:set>
                                    <p:animEffect transition="in" filter="fade">
                                      <p:cBhvr>
                                        <p:cTn id="39" dur="500"/>
                                        <p:tgtEl>
                                          <p:spTgt spid="167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674">
                                            <p:txEl>
                                              <p:pRg st="8" end="8"/>
                                            </p:txEl>
                                          </p:spTgt>
                                        </p:tgtEl>
                                        <p:attrNameLst>
                                          <p:attrName>style.visibility</p:attrName>
                                        </p:attrNameLst>
                                      </p:cBhvr>
                                      <p:to>
                                        <p:strVal val="visible"/>
                                      </p:to>
                                    </p:set>
                                    <p:animEffect transition="in" filter="fade">
                                      <p:cBhvr>
                                        <p:cTn id="43" dur="500"/>
                                        <p:tgtEl>
                                          <p:spTgt spid="1674">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676"/>
                                        </p:tgtEl>
                                        <p:attrNameLst>
                                          <p:attrName>style.visibility</p:attrName>
                                        </p:attrNameLst>
                                      </p:cBhvr>
                                      <p:to>
                                        <p:strVal val="visible"/>
                                      </p:to>
                                    </p:set>
                                    <p:anim calcmode="lin" valueType="num">
                                      <p:cBhvr additive="base">
                                        <p:cTn id="47" dur="500"/>
                                        <p:tgtEl>
                                          <p:spTgt spid="1676"/>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686"/>
                                        </p:tgtEl>
                                        <p:attrNameLst>
                                          <p:attrName>style.visibility</p:attrName>
                                        </p:attrNameLst>
                                      </p:cBhvr>
                                      <p:to>
                                        <p:strVal val="visible"/>
                                      </p:to>
                                    </p:set>
                                    <p:animEffect transition="in" filter="fade">
                                      <p:cBhvr>
                                        <p:cTn id="51" dur="300"/>
                                        <p:tgtEl>
                                          <p:spTgt spid="1686"/>
                                        </p:tgtEl>
                                      </p:cBhvr>
                                    </p:animEffect>
                                  </p:childTnLst>
                                </p:cTn>
                              </p:par>
                            </p:childTnLst>
                          </p:cTn>
                        </p:par>
                        <p:par>
                          <p:cTn id="52" fill="hold">
                            <p:stCondLst>
                              <p:cond delay="5800"/>
                            </p:stCondLst>
                            <p:childTnLst>
                              <p:par>
                                <p:cTn id="53" presetID="2" presetClass="entr" presetSubtype="4" fill="hold" nodeType="afterEffect">
                                  <p:stCondLst>
                                    <p:cond delay="0"/>
                                  </p:stCondLst>
                                  <p:childTnLst>
                                    <p:set>
                                      <p:cBhvr>
                                        <p:cTn id="54" dur="1" fill="hold">
                                          <p:stCondLst>
                                            <p:cond delay="0"/>
                                          </p:stCondLst>
                                        </p:cTn>
                                        <p:tgtEl>
                                          <p:spTgt spid="1667"/>
                                        </p:tgtEl>
                                        <p:attrNameLst>
                                          <p:attrName>style.visibility</p:attrName>
                                        </p:attrNameLst>
                                      </p:cBhvr>
                                      <p:to>
                                        <p:strVal val="visible"/>
                                      </p:to>
                                    </p:set>
                                    <p:anim calcmode="lin" valueType="num">
                                      <p:cBhvr additive="base">
                                        <p:cTn id="55" dur="500"/>
                                        <p:tgtEl>
                                          <p:spTgt spid="1667"/>
                                        </p:tgtEl>
                                        <p:attrNameLst>
                                          <p:attrName>ppt_y</p:attrName>
                                        </p:attrNameLst>
                                      </p:cBhvr>
                                      <p:tavLst>
                                        <p:tav tm="0">
                                          <p:val>
                                            <p:strVal val="#ppt_y+1"/>
                                          </p:val>
                                        </p:tav>
                                        <p:tav tm="100000">
                                          <p:val>
                                            <p:strVal val="#ppt_y"/>
                                          </p:val>
                                        </p:tav>
                                      </p:tavLst>
                                    </p:anim>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1673"/>
                                        </p:tgtEl>
                                        <p:attrNameLst>
                                          <p:attrName>style.visibility</p:attrName>
                                        </p:attrNameLst>
                                      </p:cBhvr>
                                      <p:to>
                                        <p:strVal val="visible"/>
                                      </p:to>
                                    </p:set>
                                    <p:animEffect transition="in" filter="fade">
                                      <p:cBhvr>
                                        <p:cTn id="59" dur="300"/>
                                        <p:tgtEl>
                                          <p:spTgt spid="1673"/>
                                        </p:tgtEl>
                                      </p:cBhvr>
                                    </p:animEffect>
                                  </p:childTnLst>
                                </p:cTn>
                              </p:par>
                            </p:childTnLst>
                          </p:cTn>
                        </p:par>
                        <p:par>
                          <p:cTn id="60" fill="hold">
                            <p:stCondLst>
                              <p:cond delay="6600"/>
                            </p:stCondLst>
                            <p:childTnLst>
                              <p:par>
                                <p:cTn id="61" presetID="2" presetClass="entr" presetSubtype="4" fill="hold" nodeType="afterEffect">
                                  <p:stCondLst>
                                    <p:cond delay="0"/>
                                  </p:stCondLst>
                                  <p:childTnLst>
                                    <p:set>
                                      <p:cBhvr>
                                        <p:cTn id="62" dur="1" fill="hold">
                                          <p:stCondLst>
                                            <p:cond delay="0"/>
                                          </p:stCondLst>
                                        </p:cTn>
                                        <p:tgtEl>
                                          <p:spTgt spid="1660"/>
                                        </p:tgtEl>
                                        <p:attrNameLst>
                                          <p:attrName>style.visibility</p:attrName>
                                        </p:attrNameLst>
                                      </p:cBhvr>
                                      <p:to>
                                        <p:strVal val="visible"/>
                                      </p:to>
                                    </p:set>
                                    <p:anim calcmode="lin" valueType="num">
                                      <p:cBhvr additive="base">
                                        <p:cTn id="63" dur="500"/>
                                        <p:tgtEl>
                                          <p:spTgt spid="1660"/>
                                        </p:tgtEl>
                                        <p:attrNameLst>
                                          <p:attrName>ppt_y</p:attrName>
                                        </p:attrNameLst>
                                      </p:cBhvr>
                                      <p:tavLst>
                                        <p:tav tm="0">
                                          <p:val>
                                            <p:strVal val="#ppt_y+1"/>
                                          </p:val>
                                        </p:tav>
                                        <p:tav tm="100000">
                                          <p:val>
                                            <p:strVal val="#ppt_y"/>
                                          </p:val>
                                        </p:tav>
                                      </p:tavLst>
                                    </p:anim>
                                  </p:childTnLst>
                                </p:cTn>
                              </p:par>
                            </p:childTnLst>
                          </p:cTn>
                        </p:par>
                        <p:par>
                          <p:cTn id="64" fill="hold">
                            <p:stCondLst>
                              <p:cond delay="7100"/>
                            </p:stCondLst>
                            <p:childTnLst>
                              <p:par>
                                <p:cTn id="65" presetID="10" presetClass="entr" presetSubtype="0" fill="hold" nodeType="afterEffect">
                                  <p:stCondLst>
                                    <p:cond delay="0"/>
                                  </p:stCondLst>
                                  <p:childTnLst>
                                    <p:set>
                                      <p:cBhvr>
                                        <p:cTn id="66" dur="1" fill="hold">
                                          <p:stCondLst>
                                            <p:cond delay="0"/>
                                          </p:stCondLst>
                                        </p:cTn>
                                        <p:tgtEl>
                                          <p:spTgt spid="1666"/>
                                        </p:tgtEl>
                                        <p:attrNameLst>
                                          <p:attrName>style.visibility</p:attrName>
                                        </p:attrNameLst>
                                      </p:cBhvr>
                                      <p:to>
                                        <p:strVal val="visible"/>
                                      </p:to>
                                    </p:set>
                                    <p:animEffect transition="in" filter="fade">
                                      <p:cBhvr>
                                        <p:cTn id="67" dur="300"/>
                                        <p:tgtEl>
                                          <p:spTgt spid="1666"/>
                                        </p:tgtEl>
                                      </p:cBhvr>
                                    </p:animEffect>
                                  </p:childTnLst>
                                </p:cTn>
                              </p:par>
                            </p:childTnLst>
                          </p:cTn>
                        </p:par>
                        <p:par>
                          <p:cTn id="68" fill="hold">
                            <p:stCondLst>
                              <p:cond delay="7400"/>
                            </p:stCondLst>
                            <p:childTnLst>
                              <p:par>
                                <p:cTn id="69" presetID="10" presetClass="entr" presetSubtype="0" fill="hold" nodeType="afterEffect">
                                  <p:stCondLst>
                                    <p:cond delay="0"/>
                                  </p:stCondLst>
                                  <p:childTnLst>
                                    <p:set>
                                      <p:cBhvr>
                                        <p:cTn id="70" dur="1" fill="hold">
                                          <p:stCondLst>
                                            <p:cond delay="0"/>
                                          </p:stCondLst>
                                        </p:cTn>
                                        <p:tgtEl>
                                          <p:spTgt spid="1659"/>
                                        </p:tgtEl>
                                        <p:attrNameLst>
                                          <p:attrName>style.visibility</p:attrName>
                                        </p:attrNameLst>
                                      </p:cBhvr>
                                      <p:to>
                                        <p:strVal val="visible"/>
                                      </p:to>
                                    </p:set>
                                    <p:animEffect transition="in" filter="fade">
                                      <p:cBhvr>
                                        <p:cTn id="71" dur="500"/>
                                        <p:tgtEl>
                                          <p:spTgt spid="1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53_mockup_06">
    <p:spTree>
      <p:nvGrpSpPr>
        <p:cNvPr id="1" name="Shape 1687"/>
        <p:cNvGrpSpPr/>
        <p:nvPr/>
      </p:nvGrpSpPr>
      <p:grpSpPr>
        <a:xfrm>
          <a:off x="0" y="0"/>
          <a:ext cx="0" cy="0"/>
          <a:chOff x="0" y="0"/>
          <a:chExt cx="0" cy="0"/>
        </a:xfrm>
      </p:grpSpPr>
      <p:sp>
        <p:nvSpPr>
          <p:cNvPr id="1688" name="Shape 1688"/>
          <p:cNvSpPr txBox="1">
            <a:spLocks noGrp="1"/>
          </p:cNvSpPr>
          <p:nvPr>
            <p:ph type="subTitle" idx="1"/>
          </p:nvPr>
        </p:nvSpPr>
        <p:spPr>
          <a:xfrm>
            <a:off x="2266092" y="1260148"/>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689" name="Shape 1689"/>
          <p:cNvSpPr txBox="1">
            <a:spLocks noGrp="1"/>
          </p:cNvSpPr>
          <p:nvPr>
            <p:ph type="ctrTitle"/>
          </p:nvPr>
        </p:nvSpPr>
        <p:spPr>
          <a:xfrm>
            <a:off x="2264985" y="647425"/>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690" name="Shape 1690"/>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162941"/>
            <a:ext cx="6870022" cy="915527"/>
          </a:xfrm>
          <a:prstGeom prst="rect">
            <a:avLst/>
          </a:prstGeom>
          <a:noFill/>
          <a:ln>
            <a:noFill/>
          </a:ln>
        </p:spPr>
      </p:pic>
      <p:grpSp>
        <p:nvGrpSpPr>
          <p:cNvPr id="1691" name="Shape 1691"/>
          <p:cNvGrpSpPr/>
          <p:nvPr/>
        </p:nvGrpSpPr>
        <p:grpSpPr>
          <a:xfrm>
            <a:off x="5439358" y="3209211"/>
            <a:ext cx="1249962" cy="3216087"/>
            <a:chOff x="3489325" y="449262"/>
            <a:chExt cx="1663700" cy="3044825"/>
          </a:xfrm>
        </p:grpSpPr>
        <p:sp>
          <p:nvSpPr>
            <p:cNvPr id="1692" name="Shape 1692"/>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93" name="Shape 1693"/>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94" name="Shape 1694"/>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95" name="Shape 1695"/>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96" name="Shape 1696"/>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697" name="Shape 1697"/>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698" name="Shape 1698"/>
          <p:cNvSpPr>
            <a:spLocks noGrp="1"/>
          </p:cNvSpPr>
          <p:nvPr>
            <p:ph type="pic" idx="2"/>
          </p:nvPr>
        </p:nvSpPr>
        <p:spPr>
          <a:xfrm>
            <a:off x="5490476" y="3897093"/>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699" name="Shape 1699"/>
          <p:cNvGrpSpPr/>
          <p:nvPr/>
        </p:nvGrpSpPr>
        <p:grpSpPr>
          <a:xfrm>
            <a:off x="2457904" y="3211193"/>
            <a:ext cx="1249962" cy="3216087"/>
            <a:chOff x="3489325" y="449262"/>
            <a:chExt cx="1663700" cy="3044825"/>
          </a:xfrm>
        </p:grpSpPr>
        <p:sp>
          <p:nvSpPr>
            <p:cNvPr id="1700" name="Shape 1700"/>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01" name="Shape 1701"/>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02" name="Shape 1702"/>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03" name="Shape 1703"/>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04" name="Shape 1704"/>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05" name="Shape 1705"/>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706" name="Shape 1706"/>
          <p:cNvSpPr>
            <a:spLocks noGrp="1"/>
          </p:cNvSpPr>
          <p:nvPr>
            <p:ph type="pic" idx="3"/>
          </p:nvPr>
        </p:nvSpPr>
        <p:spPr>
          <a:xfrm>
            <a:off x="2509023" y="3899074"/>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707" name="Shape 1707"/>
          <p:cNvGrpSpPr/>
          <p:nvPr/>
        </p:nvGrpSpPr>
        <p:grpSpPr>
          <a:xfrm>
            <a:off x="3755189" y="1998411"/>
            <a:ext cx="1619501" cy="4787231"/>
            <a:chOff x="5348287" y="496887"/>
            <a:chExt cx="3155950" cy="6635750"/>
          </a:xfrm>
        </p:grpSpPr>
        <p:grpSp>
          <p:nvGrpSpPr>
            <p:cNvPr id="1708" name="Shape 1708"/>
            <p:cNvGrpSpPr/>
            <p:nvPr/>
          </p:nvGrpSpPr>
          <p:grpSpPr>
            <a:xfrm>
              <a:off x="5394325" y="560387"/>
              <a:ext cx="3078163" cy="6540500"/>
              <a:chOff x="5394325" y="560387"/>
              <a:chExt cx="3078163" cy="6540500"/>
            </a:xfrm>
          </p:grpSpPr>
          <p:sp>
            <p:nvSpPr>
              <p:cNvPr id="1709" name="Shape 1709"/>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10" name="Shape 1710"/>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11" name="Shape 1711"/>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12" name="Shape 1712"/>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13" name="Shape 1713"/>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714" name="Shape 1714"/>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715" name="Shape 1715"/>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716" name="Shape 1716"/>
          <p:cNvSpPr>
            <a:spLocks noGrp="1"/>
          </p:cNvSpPr>
          <p:nvPr>
            <p:ph type="pic" idx="4"/>
          </p:nvPr>
        </p:nvSpPr>
        <p:spPr>
          <a:xfrm>
            <a:off x="3882849" y="2674773"/>
            <a:ext cx="1363799" cy="341648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89"/>
                                        </p:tgtEl>
                                        <p:attrNameLst>
                                          <p:attrName>style.visibility</p:attrName>
                                        </p:attrNameLst>
                                      </p:cBhvr>
                                      <p:to>
                                        <p:strVal val="visible"/>
                                      </p:to>
                                    </p:set>
                                    <p:animEffect transition="in" filter="fade">
                                      <p:cBhvr>
                                        <p:cTn id="7" dur="500"/>
                                        <p:tgtEl>
                                          <p:spTgt spid="168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88">
                                            <p:txEl>
                                              <p:pRg st="0" end="0"/>
                                            </p:txEl>
                                          </p:spTgt>
                                        </p:tgtEl>
                                        <p:attrNameLst>
                                          <p:attrName>style.visibility</p:attrName>
                                        </p:attrNameLst>
                                      </p:cBhvr>
                                      <p:to>
                                        <p:strVal val="visible"/>
                                      </p:to>
                                    </p:set>
                                    <p:animEffect transition="in" filter="fade">
                                      <p:cBhvr>
                                        <p:cTn id="11" dur="500"/>
                                        <p:tgtEl>
                                          <p:spTgt spid="168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88">
                                            <p:txEl>
                                              <p:pRg st="1" end="1"/>
                                            </p:txEl>
                                          </p:spTgt>
                                        </p:tgtEl>
                                        <p:attrNameLst>
                                          <p:attrName>style.visibility</p:attrName>
                                        </p:attrNameLst>
                                      </p:cBhvr>
                                      <p:to>
                                        <p:strVal val="visible"/>
                                      </p:to>
                                    </p:set>
                                    <p:animEffect transition="in" filter="fade">
                                      <p:cBhvr>
                                        <p:cTn id="15" dur="500"/>
                                        <p:tgtEl>
                                          <p:spTgt spid="168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88">
                                            <p:txEl>
                                              <p:pRg st="2" end="2"/>
                                            </p:txEl>
                                          </p:spTgt>
                                        </p:tgtEl>
                                        <p:attrNameLst>
                                          <p:attrName>style.visibility</p:attrName>
                                        </p:attrNameLst>
                                      </p:cBhvr>
                                      <p:to>
                                        <p:strVal val="visible"/>
                                      </p:to>
                                    </p:set>
                                    <p:animEffect transition="in" filter="fade">
                                      <p:cBhvr>
                                        <p:cTn id="19" dur="500"/>
                                        <p:tgtEl>
                                          <p:spTgt spid="1688">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88">
                                            <p:txEl>
                                              <p:pRg st="3" end="3"/>
                                            </p:txEl>
                                          </p:spTgt>
                                        </p:tgtEl>
                                        <p:attrNameLst>
                                          <p:attrName>style.visibility</p:attrName>
                                        </p:attrNameLst>
                                      </p:cBhvr>
                                      <p:to>
                                        <p:strVal val="visible"/>
                                      </p:to>
                                    </p:set>
                                    <p:animEffect transition="in" filter="fade">
                                      <p:cBhvr>
                                        <p:cTn id="23" dur="500"/>
                                        <p:tgtEl>
                                          <p:spTgt spid="1688">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88">
                                            <p:txEl>
                                              <p:pRg st="4" end="4"/>
                                            </p:txEl>
                                          </p:spTgt>
                                        </p:tgtEl>
                                        <p:attrNameLst>
                                          <p:attrName>style.visibility</p:attrName>
                                        </p:attrNameLst>
                                      </p:cBhvr>
                                      <p:to>
                                        <p:strVal val="visible"/>
                                      </p:to>
                                    </p:set>
                                    <p:animEffect transition="in" filter="fade">
                                      <p:cBhvr>
                                        <p:cTn id="27" dur="500"/>
                                        <p:tgtEl>
                                          <p:spTgt spid="1688">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688">
                                            <p:txEl>
                                              <p:pRg st="5" end="5"/>
                                            </p:txEl>
                                          </p:spTgt>
                                        </p:tgtEl>
                                        <p:attrNameLst>
                                          <p:attrName>style.visibility</p:attrName>
                                        </p:attrNameLst>
                                      </p:cBhvr>
                                      <p:to>
                                        <p:strVal val="visible"/>
                                      </p:to>
                                    </p:set>
                                    <p:animEffect transition="in" filter="fade">
                                      <p:cBhvr>
                                        <p:cTn id="31" dur="500"/>
                                        <p:tgtEl>
                                          <p:spTgt spid="1688">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88">
                                            <p:txEl>
                                              <p:pRg st="6" end="6"/>
                                            </p:txEl>
                                          </p:spTgt>
                                        </p:tgtEl>
                                        <p:attrNameLst>
                                          <p:attrName>style.visibility</p:attrName>
                                        </p:attrNameLst>
                                      </p:cBhvr>
                                      <p:to>
                                        <p:strVal val="visible"/>
                                      </p:to>
                                    </p:set>
                                    <p:animEffect transition="in" filter="fade">
                                      <p:cBhvr>
                                        <p:cTn id="35" dur="500"/>
                                        <p:tgtEl>
                                          <p:spTgt spid="1688">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688">
                                            <p:txEl>
                                              <p:pRg st="7" end="7"/>
                                            </p:txEl>
                                          </p:spTgt>
                                        </p:tgtEl>
                                        <p:attrNameLst>
                                          <p:attrName>style.visibility</p:attrName>
                                        </p:attrNameLst>
                                      </p:cBhvr>
                                      <p:to>
                                        <p:strVal val="visible"/>
                                      </p:to>
                                    </p:set>
                                    <p:animEffect transition="in" filter="fade">
                                      <p:cBhvr>
                                        <p:cTn id="39" dur="500"/>
                                        <p:tgtEl>
                                          <p:spTgt spid="1688">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688">
                                            <p:txEl>
                                              <p:pRg st="8" end="8"/>
                                            </p:txEl>
                                          </p:spTgt>
                                        </p:tgtEl>
                                        <p:attrNameLst>
                                          <p:attrName>style.visibility</p:attrName>
                                        </p:attrNameLst>
                                      </p:cBhvr>
                                      <p:to>
                                        <p:strVal val="visible"/>
                                      </p:to>
                                    </p:set>
                                    <p:animEffect transition="in" filter="fade">
                                      <p:cBhvr>
                                        <p:cTn id="43" dur="500"/>
                                        <p:tgtEl>
                                          <p:spTgt spid="1688">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707"/>
                                        </p:tgtEl>
                                        <p:attrNameLst>
                                          <p:attrName>style.visibility</p:attrName>
                                        </p:attrNameLst>
                                      </p:cBhvr>
                                      <p:to>
                                        <p:strVal val="visible"/>
                                      </p:to>
                                    </p:set>
                                    <p:anim calcmode="lin" valueType="num">
                                      <p:cBhvr additive="base">
                                        <p:cTn id="47" dur="500"/>
                                        <p:tgtEl>
                                          <p:spTgt spid="1707"/>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716"/>
                                        </p:tgtEl>
                                        <p:attrNameLst>
                                          <p:attrName>style.visibility</p:attrName>
                                        </p:attrNameLst>
                                      </p:cBhvr>
                                      <p:to>
                                        <p:strVal val="visible"/>
                                      </p:to>
                                    </p:set>
                                    <p:animEffect transition="in" filter="fade">
                                      <p:cBhvr>
                                        <p:cTn id="51" dur="300"/>
                                        <p:tgtEl>
                                          <p:spTgt spid="1716"/>
                                        </p:tgtEl>
                                      </p:cBhvr>
                                    </p:animEffect>
                                  </p:childTnLst>
                                </p:cTn>
                              </p:par>
                            </p:childTnLst>
                          </p:cTn>
                        </p:par>
                        <p:par>
                          <p:cTn id="52" fill="hold">
                            <p:stCondLst>
                              <p:cond delay="5800"/>
                            </p:stCondLst>
                            <p:childTnLst>
                              <p:par>
                                <p:cTn id="53" presetID="2" presetClass="entr" presetSubtype="4" fill="hold" nodeType="afterEffect">
                                  <p:stCondLst>
                                    <p:cond delay="0"/>
                                  </p:stCondLst>
                                  <p:childTnLst>
                                    <p:set>
                                      <p:cBhvr>
                                        <p:cTn id="54" dur="1" fill="hold">
                                          <p:stCondLst>
                                            <p:cond delay="0"/>
                                          </p:stCondLst>
                                        </p:cTn>
                                        <p:tgtEl>
                                          <p:spTgt spid="1699"/>
                                        </p:tgtEl>
                                        <p:attrNameLst>
                                          <p:attrName>style.visibility</p:attrName>
                                        </p:attrNameLst>
                                      </p:cBhvr>
                                      <p:to>
                                        <p:strVal val="visible"/>
                                      </p:to>
                                    </p:set>
                                    <p:anim calcmode="lin" valueType="num">
                                      <p:cBhvr additive="base">
                                        <p:cTn id="55" dur="500"/>
                                        <p:tgtEl>
                                          <p:spTgt spid="1699"/>
                                        </p:tgtEl>
                                        <p:attrNameLst>
                                          <p:attrName>ppt_y</p:attrName>
                                        </p:attrNameLst>
                                      </p:cBhvr>
                                      <p:tavLst>
                                        <p:tav tm="0">
                                          <p:val>
                                            <p:strVal val="#ppt_y+1"/>
                                          </p:val>
                                        </p:tav>
                                        <p:tav tm="100000">
                                          <p:val>
                                            <p:strVal val="#ppt_y"/>
                                          </p:val>
                                        </p:tav>
                                      </p:tavLst>
                                    </p:anim>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1706"/>
                                        </p:tgtEl>
                                        <p:attrNameLst>
                                          <p:attrName>style.visibility</p:attrName>
                                        </p:attrNameLst>
                                      </p:cBhvr>
                                      <p:to>
                                        <p:strVal val="visible"/>
                                      </p:to>
                                    </p:set>
                                    <p:animEffect transition="in" filter="fade">
                                      <p:cBhvr>
                                        <p:cTn id="59" dur="300"/>
                                        <p:tgtEl>
                                          <p:spTgt spid="1706"/>
                                        </p:tgtEl>
                                      </p:cBhvr>
                                    </p:animEffect>
                                  </p:childTnLst>
                                </p:cTn>
                              </p:par>
                            </p:childTnLst>
                          </p:cTn>
                        </p:par>
                        <p:par>
                          <p:cTn id="60" fill="hold">
                            <p:stCondLst>
                              <p:cond delay="6600"/>
                            </p:stCondLst>
                            <p:childTnLst>
                              <p:par>
                                <p:cTn id="61" presetID="2" presetClass="entr" presetSubtype="4" fill="hold" nodeType="afterEffect">
                                  <p:stCondLst>
                                    <p:cond delay="0"/>
                                  </p:stCondLst>
                                  <p:childTnLst>
                                    <p:set>
                                      <p:cBhvr>
                                        <p:cTn id="62" dur="1" fill="hold">
                                          <p:stCondLst>
                                            <p:cond delay="0"/>
                                          </p:stCondLst>
                                        </p:cTn>
                                        <p:tgtEl>
                                          <p:spTgt spid="1691"/>
                                        </p:tgtEl>
                                        <p:attrNameLst>
                                          <p:attrName>style.visibility</p:attrName>
                                        </p:attrNameLst>
                                      </p:cBhvr>
                                      <p:to>
                                        <p:strVal val="visible"/>
                                      </p:to>
                                    </p:set>
                                    <p:anim calcmode="lin" valueType="num">
                                      <p:cBhvr additive="base">
                                        <p:cTn id="63" dur="500"/>
                                        <p:tgtEl>
                                          <p:spTgt spid="1691"/>
                                        </p:tgtEl>
                                        <p:attrNameLst>
                                          <p:attrName>ppt_y</p:attrName>
                                        </p:attrNameLst>
                                      </p:cBhvr>
                                      <p:tavLst>
                                        <p:tav tm="0">
                                          <p:val>
                                            <p:strVal val="#ppt_y+1"/>
                                          </p:val>
                                        </p:tav>
                                        <p:tav tm="100000">
                                          <p:val>
                                            <p:strVal val="#ppt_y"/>
                                          </p:val>
                                        </p:tav>
                                      </p:tavLst>
                                    </p:anim>
                                  </p:childTnLst>
                                </p:cTn>
                              </p:par>
                            </p:childTnLst>
                          </p:cTn>
                        </p:par>
                        <p:par>
                          <p:cTn id="64" fill="hold">
                            <p:stCondLst>
                              <p:cond delay="7100"/>
                            </p:stCondLst>
                            <p:childTnLst>
                              <p:par>
                                <p:cTn id="65" presetID="10" presetClass="entr" presetSubtype="0" fill="hold" nodeType="afterEffect">
                                  <p:stCondLst>
                                    <p:cond delay="0"/>
                                  </p:stCondLst>
                                  <p:childTnLst>
                                    <p:set>
                                      <p:cBhvr>
                                        <p:cTn id="66" dur="1" fill="hold">
                                          <p:stCondLst>
                                            <p:cond delay="0"/>
                                          </p:stCondLst>
                                        </p:cTn>
                                        <p:tgtEl>
                                          <p:spTgt spid="1698"/>
                                        </p:tgtEl>
                                        <p:attrNameLst>
                                          <p:attrName>style.visibility</p:attrName>
                                        </p:attrNameLst>
                                      </p:cBhvr>
                                      <p:to>
                                        <p:strVal val="visible"/>
                                      </p:to>
                                    </p:set>
                                    <p:animEffect transition="in" filter="fade">
                                      <p:cBhvr>
                                        <p:cTn id="67" dur="300"/>
                                        <p:tgtEl>
                                          <p:spTgt spid="1698"/>
                                        </p:tgtEl>
                                      </p:cBhvr>
                                    </p:animEffect>
                                  </p:childTnLst>
                                </p:cTn>
                              </p:par>
                            </p:childTnLst>
                          </p:cTn>
                        </p:par>
                        <p:par>
                          <p:cTn id="68" fill="hold">
                            <p:stCondLst>
                              <p:cond delay="7400"/>
                            </p:stCondLst>
                            <p:childTnLst>
                              <p:par>
                                <p:cTn id="69" presetID="10" presetClass="entr" presetSubtype="0" fill="hold" nodeType="afterEffect">
                                  <p:stCondLst>
                                    <p:cond delay="0"/>
                                  </p:stCondLst>
                                  <p:childTnLst>
                                    <p:set>
                                      <p:cBhvr>
                                        <p:cTn id="70" dur="1" fill="hold">
                                          <p:stCondLst>
                                            <p:cond delay="0"/>
                                          </p:stCondLst>
                                        </p:cTn>
                                        <p:tgtEl>
                                          <p:spTgt spid="1690"/>
                                        </p:tgtEl>
                                        <p:attrNameLst>
                                          <p:attrName>style.visibility</p:attrName>
                                        </p:attrNameLst>
                                      </p:cBhvr>
                                      <p:to>
                                        <p:strVal val="visible"/>
                                      </p:to>
                                    </p:set>
                                    <p:animEffect transition="in" filter="fade">
                                      <p:cBhvr>
                                        <p:cTn id="71" dur="500"/>
                                        <p:tgtEl>
                                          <p:spTgt spid="1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lvl1pPr>
              <a:buClr>
                <a:srgbClr val="787878"/>
              </a:buClr>
              <a:defRPr sz="1440"/>
            </a:lvl1pPr>
            <a:lvl2pPr>
              <a:buClr>
                <a:srgbClr val="787878"/>
              </a:buClr>
              <a:defRPr sz="1440"/>
            </a:lvl2pPr>
            <a:lvl3pPr>
              <a:buClr>
                <a:srgbClr val="787878"/>
              </a:buClr>
              <a:defRPr sz="1440"/>
            </a:lvl3pPr>
            <a:lvl4pPr>
              <a:buClr>
                <a:srgbClr val="787878"/>
              </a:buClr>
              <a:defRPr sz="1440"/>
            </a:lvl4pPr>
            <a:lvl5pPr>
              <a:buClr>
                <a:srgbClr val="787878"/>
              </a:buClr>
              <a:defRPr sz="1440"/>
            </a:lvl5pPr>
          </a:lstStyle>
          <a:p>
            <a:pPr lvl="0"/>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text</a:t>
            </a:r>
            <a:r>
              <a:rPr lang="es-ES_tradnl" dirty="0"/>
              <a:t> </a:t>
            </a:r>
            <a:r>
              <a:rPr lang="es-ES_tradnl" dirty="0" err="1"/>
              <a:t>styles</a:t>
            </a:r>
            <a:endParaRPr lang="es-ES_tradnl" dirty="0"/>
          </a:p>
          <a:p>
            <a:pPr lvl="1"/>
            <a:r>
              <a:rPr lang="es-ES_tradnl" dirty="0" err="1"/>
              <a:t>Second</a:t>
            </a:r>
            <a:r>
              <a:rPr lang="es-ES_tradnl" dirty="0"/>
              <a:t> </a:t>
            </a:r>
            <a:r>
              <a:rPr lang="es-ES_tradnl" dirty="0" err="1"/>
              <a:t>level</a:t>
            </a:r>
            <a:endParaRPr lang="es-ES_tradnl" dirty="0"/>
          </a:p>
          <a:p>
            <a:pPr lvl="2"/>
            <a:r>
              <a:rPr lang="es-ES_tradnl" dirty="0" err="1"/>
              <a:t>Third</a:t>
            </a:r>
            <a:r>
              <a:rPr lang="es-ES_tradnl" dirty="0"/>
              <a:t> </a:t>
            </a:r>
            <a:r>
              <a:rPr lang="es-ES_tradnl" dirty="0" err="1"/>
              <a:t>level</a:t>
            </a:r>
            <a:endParaRPr lang="es-ES_tradnl" dirty="0"/>
          </a:p>
          <a:p>
            <a:pPr lvl="3"/>
            <a:r>
              <a:rPr lang="es-ES_tradnl" dirty="0" err="1"/>
              <a:t>Fourth</a:t>
            </a:r>
            <a:r>
              <a:rPr lang="es-ES_tradnl" dirty="0"/>
              <a:t> </a:t>
            </a:r>
            <a:r>
              <a:rPr lang="es-ES_tradnl" dirty="0" err="1"/>
              <a:t>level</a:t>
            </a:r>
            <a:endParaRPr lang="es-ES_tradnl" dirty="0"/>
          </a:p>
          <a:p>
            <a:pPr lvl="4"/>
            <a:r>
              <a:rPr lang="es-ES_tradnl" dirty="0" err="1"/>
              <a:t>Fifth</a:t>
            </a:r>
            <a:r>
              <a:rPr lang="es-ES_tradnl" dirty="0"/>
              <a:t> </a:t>
            </a:r>
            <a:r>
              <a:rPr lang="es-ES_tradnl" dirty="0" err="1"/>
              <a:t>level</a:t>
            </a:r>
            <a:endParaRPr lang="es-ES" dirty="0"/>
          </a:p>
        </p:txBody>
      </p:sp>
      <p:sp>
        <p:nvSpPr>
          <p:cNvPr id="7" name="Marcador de pie de página 4"/>
          <p:cNvSpPr>
            <a:spLocks noGrp="1"/>
          </p:cNvSpPr>
          <p:nvPr>
            <p:ph type="ftr" sz="quarter" idx="3"/>
          </p:nvPr>
        </p:nvSpPr>
        <p:spPr>
          <a:xfrm>
            <a:off x="6718449" y="6762391"/>
            <a:ext cx="2102024" cy="468680"/>
          </a:xfrm>
          <a:prstGeom prst="rect">
            <a:avLst/>
          </a:prstGeom>
        </p:spPr>
        <p:txBody>
          <a:bodyPr vert="horz" lIns="91440" tIns="45720" rIns="91440" bIns="45720" rtlCol="0" anchor="ctr"/>
          <a:lstStyle>
            <a:lvl1pPr algn="r">
              <a:defRPr sz="900" b="0" i="0">
                <a:solidFill>
                  <a:schemeClr val="tx2">
                    <a:lumMod val="60000"/>
                    <a:lumOff val="40000"/>
                  </a:schemeClr>
                </a:solidFill>
                <a:effectLst>
                  <a:outerShdw dist="38100" dir="5580000" algn="tl" rotWithShape="0">
                    <a:schemeClr val="bg1"/>
                  </a:outerShdw>
                </a:effectLst>
                <a:latin typeface="Gill Sans MT"/>
                <a:cs typeface="Gill Sans MT"/>
              </a:defRPr>
            </a:lvl1pPr>
          </a:lstStyle>
          <a:p>
            <a:r>
              <a:rPr lang="es-ES_tradnl" dirty="0" err="1">
                <a:solidFill>
                  <a:srgbClr val="869597"/>
                </a:solidFill>
              </a:rPr>
              <a:t>www.mexicoconectado.gob.mx</a:t>
            </a:r>
            <a:endParaRPr lang="es-ES_tradnl" dirty="0">
              <a:solidFill>
                <a:srgbClr val="869597"/>
              </a:solidFill>
            </a:endParaRPr>
          </a:p>
        </p:txBody>
      </p:sp>
      <p:sp>
        <p:nvSpPr>
          <p:cNvPr id="8" name="Marcador de número de diapositiva 4"/>
          <p:cNvSpPr>
            <a:spLocks noGrp="1"/>
          </p:cNvSpPr>
          <p:nvPr>
            <p:ph type="sldNum" sz="quarter" idx="4"/>
          </p:nvPr>
        </p:nvSpPr>
        <p:spPr>
          <a:xfrm>
            <a:off x="4355977" y="6844878"/>
            <a:ext cx="457200" cy="303700"/>
          </a:xfrm>
          <a:prstGeom prst="rect">
            <a:avLst/>
          </a:prstGeom>
        </p:spPr>
        <p:txBody>
          <a:bodyPr/>
          <a:lstStyle>
            <a:lvl1pPr>
              <a:defRPr sz="900">
                <a:solidFill>
                  <a:srgbClr val="869597"/>
                </a:solidFill>
                <a:latin typeface="Gill Sans MT"/>
                <a:cs typeface="Gill Sans MT"/>
              </a:defRPr>
            </a:lvl1pPr>
          </a:lstStyle>
          <a:p>
            <a:fld id="{D40D9B5E-99BF-E347-AC46-83B476DE5195}" type="slidenum">
              <a:rPr lang="es-ES_tradnl" smtClean="0"/>
              <a:pPr/>
              <a:t>‹Nº›</a:t>
            </a:fld>
            <a:endParaRPr lang="es-ES_tradnl" dirty="0"/>
          </a:p>
        </p:txBody>
      </p:sp>
      <p:sp>
        <p:nvSpPr>
          <p:cNvPr id="12" name="Título 1"/>
          <p:cNvSpPr>
            <a:spLocks noGrp="1"/>
          </p:cNvSpPr>
          <p:nvPr>
            <p:ph type="title"/>
          </p:nvPr>
        </p:nvSpPr>
        <p:spPr>
          <a:xfrm>
            <a:off x="1763688" y="254430"/>
            <a:ext cx="5256584" cy="484381"/>
          </a:xfrm>
        </p:spPr>
        <p:txBody>
          <a:bodyPr/>
          <a:lstStyle/>
          <a:p>
            <a:r>
              <a:rPr lang="es-ES_tradnl" dirty="0" err="1"/>
              <a:t>Click</a:t>
            </a:r>
            <a:r>
              <a:rPr lang="es-ES_tradnl" dirty="0"/>
              <a:t> </a:t>
            </a:r>
            <a:r>
              <a:rPr lang="es-ES_tradnl" dirty="0" err="1"/>
              <a:t>to</a:t>
            </a:r>
            <a:r>
              <a:rPr lang="es-ES_tradnl" dirty="0"/>
              <a:t> </a:t>
            </a:r>
            <a:r>
              <a:rPr lang="es-ES_tradnl" dirty="0" err="1"/>
              <a:t>edit</a:t>
            </a:r>
            <a:r>
              <a:rPr lang="es-ES_tradnl" dirty="0"/>
              <a:t> Master </a:t>
            </a:r>
            <a:r>
              <a:rPr lang="es-ES_tradnl" dirty="0" err="1"/>
              <a:t>title</a:t>
            </a:r>
            <a:r>
              <a:rPr lang="es-ES_tradnl" dirty="0"/>
              <a:t> </a:t>
            </a:r>
            <a:r>
              <a:rPr lang="es-ES_tradnl" dirty="0" err="1"/>
              <a:t>style</a:t>
            </a:r>
            <a:endParaRPr lang="es-ES" dirty="0"/>
          </a:p>
        </p:txBody>
      </p:sp>
      <p:pic>
        <p:nvPicPr>
          <p:cNvPr id="15" name="Picture 2" descr="http://www.sct.gob.mx/logoSCT_hoz.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277301" y="256110"/>
            <a:ext cx="1270371" cy="535360"/>
          </a:xfrm>
          <a:prstGeom prst="rect">
            <a:avLst/>
          </a:prstGeom>
          <a:noFill/>
        </p:spPr>
      </p:pic>
      <p:pic>
        <p:nvPicPr>
          <p:cNvPr id="18" name="Imagen 17" descr="MC-Internet-Public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236296" y="165349"/>
            <a:ext cx="1656184" cy="699250"/>
          </a:xfrm>
          <a:prstGeom prst="rect">
            <a:avLst/>
          </a:prstGeom>
        </p:spPr>
      </p:pic>
      <p:pic>
        <p:nvPicPr>
          <p:cNvPr id="2" name="Imagen 1" descr="logo-udg-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7301" y="6456247"/>
            <a:ext cx="1414383" cy="660564"/>
          </a:xfrm>
          <a:prstGeom prst="rect">
            <a:avLst/>
          </a:prstGeom>
        </p:spPr>
      </p:pic>
    </p:spTree>
    <p:extLst>
      <p:ext uri="{BB962C8B-B14F-4D97-AF65-F5344CB8AC3E}">
        <p14:creationId xmlns:p14="http://schemas.microsoft.com/office/powerpoint/2010/main" val="96709499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Diapositiva de título">
    <p:spTree>
      <p:nvGrpSpPr>
        <p:cNvPr id="1" name="Shape 42"/>
        <p:cNvGrpSpPr/>
        <p:nvPr/>
      </p:nvGrpSpPr>
      <p:grpSpPr>
        <a:xfrm>
          <a:off x="0" y="0"/>
          <a:ext cx="0" cy="0"/>
          <a:chOff x="0" y="0"/>
          <a:chExt cx="0" cy="0"/>
        </a:xfrm>
      </p:grpSpPr>
      <p:sp>
        <p:nvSpPr>
          <p:cNvPr id="43" name="Shape 43"/>
          <p:cNvSpPr/>
          <p:nvPr/>
        </p:nvSpPr>
        <p:spPr>
          <a:xfrm>
            <a:off x="0" y="6597856"/>
            <a:ext cx="9144000" cy="633207"/>
          </a:xfrm>
          <a:prstGeom prst="rect">
            <a:avLst/>
          </a:prstGeom>
          <a:solidFill>
            <a:srgbClr val="E5E5E6">
              <a:alpha val="27843"/>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4" name="Shape 44"/>
          <p:cNvSpPr txBox="1">
            <a:spLocks noGrp="1"/>
          </p:cNvSpPr>
          <p:nvPr>
            <p:ph type="subTitle" idx="1"/>
          </p:nvPr>
        </p:nvSpPr>
        <p:spPr>
          <a:xfrm>
            <a:off x="700099" y="1372328"/>
            <a:ext cx="8067574" cy="487817"/>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r>
              <a:rPr lang="es-ES_tradnl"/>
              <a:t>Haga clic para modificar el estilo de subtítulo del patrón</a:t>
            </a:r>
            <a:endParaRPr/>
          </a:p>
        </p:txBody>
      </p:sp>
      <p:sp>
        <p:nvSpPr>
          <p:cNvPr id="45" name="Shape 45"/>
          <p:cNvSpPr txBox="1">
            <a:spLocks noGrp="1"/>
          </p:cNvSpPr>
          <p:nvPr>
            <p:ph type="ctrTitle"/>
          </p:nvPr>
        </p:nvSpPr>
        <p:spPr>
          <a:xfrm>
            <a:off x="700099" y="774741"/>
            <a:ext cx="8067574"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s-ES_tradnl"/>
              <a:t>Haga clic para modificar el estilo de título del patrón</a:t>
            </a:r>
            <a:endParaRPr/>
          </a:p>
        </p:txBody>
      </p:sp>
      <p:sp>
        <p:nvSpPr>
          <p:cNvPr id="46" name="Shape 46"/>
          <p:cNvSpPr txBox="1">
            <a:spLocks noGrp="1"/>
          </p:cNvSpPr>
          <p:nvPr>
            <p:ph type="body" idx="2"/>
          </p:nvPr>
        </p:nvSpPr>
        <p:spPr>
          <a:xfrm>
            <a:off x="2219452" y="2148002"/>
            <a:ext cx="6465763" cy="4158520"/>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628650" marR="0" lvl="1" indent="-8255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2pPr>
            <a:lvl3pPr marL="1085850" marR="0" lvl="2" indent="-8255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3pPr>
            <a:lvl4pPr marL="1543050" marR="0" lvl="3" indent="-82550" algn="l" rtl="0">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4pPr>
            <a:lvl5pPr marL="2000250" marR="0" lvl="4" indent="-82550" algn="l" rtl="0">
              <a:spcBef>
                <a:spcPts val="280"/>
              </a:spcBef>
              <a:buClr>
                <a:srgbClr val="A5A5A5"/>
              </a:buClr>
              <a:buSzPct val="100000"/>
              <a:buFont typeface="Arial"/>
              <a:buChar char="•"/>
              <a:defRPr sz="14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lvl="0"/>
            <a:r>
              <a:rPr lang="es-ES_tradnl"/>
              <a:t>Haga clic para modificar los estilos de texto del patrón</a:t>
            </a:r>
          </a:p>
        </p:txBody>
      </p:sp>
      <p:sp>
        <p:nvSpPr>
          <p:cNvPr id="47" name="Shape 47"/>
          <p:cNvSpPr txBox="1"/>
          <p:nvPr/>
        </p:nvSpPr>
        <p:spPr>
          <a:xfrm>
            <a:off x="8485271" y="6828769"/>
            <a:ext cx="399882" cy="227162"/>
          </a:xfrm>
          <a:prstGeom prst="rect">
            <a:avLst/>
          </a:prstGeom>
          <a:noFill/>
          <a:ln>
            <a:noFill/>
          </a:ln>
        </p:spPr>
        <p:txBody>
          <a:bodyPr lIns="91425" tIns="45700" rIns="91425" bIns="45700" anchor="ctr" anchorCtr="0">
            <a:noAutofit/>
          </a:bodyPr>
          <a:lstStyle/>
          <a:p>
            <a:pPr marL="0" marR="0" lvl="0" indent="0" algn="r" rtl="0">
              <a:lnSpc>
                <a:spcPct val="70000"/>
              </a:lnSpc>
              <a:spcBef>
                <a:spcPts val="0"/>
              </a:spcBef>
              <a:buSzPct val="25000"/>
              <a:buNone/>
            </a:pPr>
            <a:fld id="{00000000-1234-1234-1234-123412341234}" type="slidenum">
              <a:rPr lang="en-US" sz="600" b="1">
                <a:solidFill>
                  <a:srgbClr val="404143"/>
                </a:solidFill>
                <a:latin typeface="Open Sans"/>
                <a:ea typeface="Open Sans"/>
                <a:cs typeface="Open Sans"/>
                <a:sym typeface="Open Sans"/>
              </a:rPr>
              <a:pPr marL="0" marR="0" lvl="0" indent="0" algn="r" rtl="0">
                <a:lnSpc>
                  <a:spcPct val="70000"/>
                </a:lnSpc>
                <a:spcBef>
                  <a:spcPts val="0"/>
                </a:spcBef>
                <a:buSzPct val="25000"/>
                <a:buNone/>
              </a:pPr>
              <a:t>‹Nº›</a:t>
            </a:fld>
            <a:endParaRPr lang="en-US" sz="600" b="1">
              <a:solidFill>
                <a:srgbClr val="404143"/>
              </a:solidFill>
              <a:latin typeface="Open Sans"/>
              <a:ea typeface="Open Sans"/>
              <a:cs typeface="Open Sans"/>
              <a:sym typeface="Open Sans"/>
            </a:endParaRPr>
          </a:p>
        </p:txBody>
      </p:sp>
      <p:cxnSp>
        <p:nvCxnSpPr>
          <p:cNvPr id="48" name="Shape 48"/>
          <p:cNvCxnSpPr/>
          <p:nvPr/>
        </p:nvCxnSpPr>
        <p:spPr>
          <a:xfrm>
            <a:off x="580910" y="790361"/>
            <a:ext cx="0" cy="1103439"/>
          </a:xfrm>
          <a:prstGeom prst="straightConnector1">
            <a:avLst/>
          </a:prstGeom>
          <a:noFill/>
          <a:ln w="38100"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64763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fade">
                                      <p:cBhvr>
                                        <p:cTn id="7" dur="500"/>
                                        <p:tgtEl>
                                          <p:spTgt spid="4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4">
                                            <p:txEl>
                                              <p:charRg st="59" end="59"/>
                                            </p:txEl>
                                          </p:spTgt>
                                        </p:tgtEl>
                                        <p:attrNameLst>
                                          <p:attrName>style.visibility</p:attrName>
                                        </p:attrNameLst>
                                      </p:cBhvr>
                                      <p:to>
                                        <p:strVal val="visible"/>
                                      </p:to>
                                    </p:set>
                                    <p:animEffect transition="in" filter="fade">
                                      <p:cBhvr>
                                        <p:cTn id="10" dur="500"/>
                                        <p:tgtEl>
                                          <p:spTgt spid="44">
                                            <p:txEl>
                                              <p:charRg st="59" end="59"/>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4">
                                            <p:txEl>
                                              <p:charRg st="59" end="59"/>
                                            </p:txEl>
                                          </p:spTgt>
                                        </p:tgtEl>
                                        <p:attrNameLst>
                                          <p:attrName>style.visibility</p:attrName>
                                        </p:attrNameLst>
                                      </p:cBhvr>
                                      <p:to>
                                        <p:strVal val="visible"/>
                                      </p:to>
                                    </p:set>
                                    <p:animEffect transition="in" filter="fade">
                                      <p:cBhvr>
                                        <p:cTn id="13" dur="500"/>
                                        <p:tgtEl>
                                          <p:spTgt spid="44">
                                            <p:txEl>
                                              <p:charRg st="59" end="5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4">
                                            <p:txEl>
                                              <p:charRg st="59" end="59"/>
                                            </p:txEl>
                                          </p:spTgt>
                                        </p:tgtEl>
                                        <p:attrNameLst>
                                          <p:attrName>style.visibility</p:attrName>
                                        </p:attrNameLst>
                                      </p:cBhvr>
                                      <p:to>
                                        <p:strVal val="visible"/>
                                      </p:to>
                                    </p:set>
                                    <p:animEffect transition="in" filter="fade">
                                      <p:cBhvr>
                                        <p:cTn id="16" dur="500"/>
                                        <p:tgtEl>
                                          <p:spTgt spid="44">
                                            <p:txEl>
                                              <p:charRg st="59" end="59"/>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xEl>
                                              <p:charRg st="59" end="59"/>
                                            </p:txEl>
                                          </p:spTgt>
                                        </p:tgtEl>
                                        <p:attrNameLst>
                                          <p:attrName>style.visibility</p:attrName>
                                        </p:attrNameLst>
                                      </p:cBhvr>
                                      <p:to>
                                        <p:strVal val="visible"/>
                                      </p:to>
                                    </p:set>
                                    <p:animEffect transition="in" filter="fade">
                                      <p:cBhvr>
                                        <p:cTn id="19" dur="500"/>
                                        <p:tgtEl>
                                          <p:spTgt spid="44">
                                            <p:txEl>
                                              <p:charRg st="59" end="59"/>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xEl>
                                              <p:charRg st="59" end="59"/>
                                            </p:txEl>
                                          </p:spTgt>
                                        </p:tgtEl>
                                        <p:attrNameLst>
                                          <p:attrName>style.visibility</p:attrName>
                                        </p:attrNameLst>
                                      </p:cBhvr>
                                      <p:to>
                                        <p:strVal val="visible"/>
                                      </p:to>
                                    </p:set>
                                    <p:animEffect transition="in" filter="fade">
                                      <p:cBhvr>
                                        <p:cTn id="22" dur="500"/>
                                        <p:tgtEl>
                                          <p:spTgt spid="44">
                                            <p:txEl>
                                              <p:charRg st="59" end="5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4">
                                            <p:txEl>
                                              <p:charRg st="59" end="59"/>
                                            </p:txEl>
                                          </p:spTgt>
                                        </p:tgtEl>
                                        <p:attrNameLst>
                                          <p:attrName>style.visibility</p:attrName>
                                        </p:attrNameLst>
                                      </p:cBhvr>
                                      <p:to>
                                        <p:strVal val="visible"/>
                                      </p:to>
                                    </p:set>
                                    <p:animEffect transition="in" filter="fade">
                                      <p:cBhvr>
                                        <p:cTn id="25" dur="500"/>
                                        <p:tgtEl>
                                          <p:spTgt spid="44">
                                            <p:txEl>
                                              <p:charRg st="59" end="5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4">
                                            <p:txEl>
                                              <p:charRg st="59" end="59"/>
                                            </p:txEl>
                                          </p:spTgt>
                                        </p:tgtEl>
                                        <p:attrNameLst>
                                          <p:attrName>style.visibility</p:attrName>
                                        </p:attrNameLst>
                                      </p:cBhvr>
                                      <p:to>
                                        <p:strVal val="visible"/>
                                      </p:to>
                                    </p:set>
                                    <p:animEffect transition="in" filter="fade">
                                      <p:cBhvr>
                                        <p:cTn id="28" dur="500"/>
                                        <p:tgtEl>
                                          <p:spTgt spid="44">
                                            <p:txEl>
                                              <p:charRg st="59" end="5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xEl>
                                              <p:charRg st="59" end="59"/>
                                            </p:txEl>
                                          </p:spTgt>
                                        </p:tgtEl>
                                        <p:attrNameLst>
                                          <p:attrName>style.visibility</p:attrName>
                                        </p:attrNameLst>
                                      </p:cBhvr>
                                      <p:to>
                                        <p:strVal val="visible"/>
                                      </p:to>
                                    </p:set>
                                    <p:animEffect transition="in" filter="fade">
                                      <p:cBhvr>
                                        <p:cTn id="31" dur="500"/>
                                        <p:tgtEl>
                                          <p:spTgt spid="44">
                                            <p:txEl>
                                              <p:charRg st="59" end="59"/>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gallery_05">
    <p:spTree>
      <p:nvGrpSpPr>
        <p:cNvPr id="1" name="Shape 124"/>
        <p:cNvGrpSpPr/>
        <p:nvPr/>
      </p:nvGrpSpPr>
      <p:grpSpPr>
        <a:xfrm>
          <a:off x="0" y="0"/>
          <a:ext cx="0" cy="0"/>
          <a:chOff x="0" y="0"/>
          <a:chExt cx="0" cy="0"/>
        </a:xfrm>
      </p:grpSpPr>
      <p:sp>
        <p:nvSpPr>
          <p:cNvPr id="125" name="Shape 125"/>
          <p:cNvSpPr>
            <a:spLocks noGrp="1"/>
          </p:cNvSpPr>
          <p:nvPr>
            <p:ph type="pic" idx="2"/>
          </p:nvPr>
        </p:nvSpPr>
        <p:spPr>
          <a:xfrm>
            <a:off x="-48580" y="2"/>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6" name="Shape 126"/>
          <p:cNvSpPr>
            <a:spLocks noGrp="1"/>
          </p:cNvSpPr>
          <p:nvPr>
            <p:ph type="pic" idx="3"/>
          </p:nvPr>
        </p:nvSpPr>
        <p:spPr>
          <a:xfrm>
            <a:off x="-49473" y="5443049"/>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7" name="Shape 127"/>
          <p:cNvSpPr>
            <a:spLocks noGrp="1"/>
          </p:cNvSpPr>
          <p:nvPr>
            <p:ph type="pic" idx="4"/>
          </p:nvPr>
        </p:nvSpPr>
        <p:spPr>
          <a:xfrm>
            <a:off x="2262359" y="2"/>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Shape 128"/>
          <p:cNvSpPr>
            <a:spLocks noGrp="1"/>
          </p:cNvSpPr>
          <p:nvPr>
            <p:ph type="pic" idx="5"/>
          </p:nvPr>
        </p:nvSpPr>
        <p:spPr>
          <a:xfrm>
            <a:off x="4573028" y="2"/>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9" name="Shape 129"/>
          <p:cNvSpPr>
            <a:spLocks noGrp="1"/>
          </p:cNvSpPr>
          <p:nvPr>
            <p:ph type="pic" idx="6"/>
          </p:nvPr>
        </p:nvSpPr>
        <p:spPr>
          <a:xfrm>
            <a:off x="6883968" y="2"/>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0" name="Shape 130"/>
          <p:cNvSpPr>
            <a:spLocks noGrp="1"/>
          </p:cNvSpPr>
          <p:nvPr>
            <p:ph type="pic" idx="7"/>
          </p:nvPr>
        </p:nvSpPr>
        <p:spPr>
          <a:xfrm>
            <a:off x="-48854" y="1814779"/>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1" name="Shape 131"/>
          <p:cNvSpPr>
            <a:spLocks noGrp="1"/>
          </p:cNvSpPr>
          <p:nvPr>
            <p:ph type="pic" idx="8"/>
          </p:nvPr>
        </p:nvSpPr>
        <p:spPr>
          <a:xfrm>
            <a:off x="2262086" y="1814779"/>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 name="Shape 132"/>
          <p:cNvSpPr>
            <a:spLocks noGrp="1"/>
          </p:cNvSpPr>
          <p:nvPr>
            <p:ph type="pic" idx="9"/>
          </p:nvPr>
        </p:nvSpPr>
        <p:spPr>
          <a:xfrm>
            <a:off x="4572755" y="1814779"/>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Shape 133"/>
          <p:cNvSpPr>
            <a:spLocks noGrp="1"/>
          </p:cNvSpPr>
          <p:nvPr>
            <p:ph type="pic" idx="13"/>
          </p:nvPr>
        </p:nvSpPr>
        <p:spPr>
          <a:xfrm>
            <a:off x="6883696" y="1814779"/>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4" name="Shape 134"/>
          <p:cNvSpPr>
            <a:spLocks noGrp="1"/>
          </p:cNvSpPr>
          <p:nvPr>
            <p:ph type="pic" idx="14"/>
          </p:nvPr>
        </p:nvSpPr>
        <p:spPr>
          <a:xfrm>
            <a:off x="-48307" y="3630777"/>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 name="Shape 135"/>
          <p:cNvSpPr>
            <a:spLocks noGrp="1"/>
          </p:cNvSpPr>
          <p:nvPr>
            <p:ph type="pic" idx="15"/>
          </p:nvPr>
        </p:nvSpPr>
        <p:spPr>
          <a:xfrm>
            <a:off x="2262633" y="3630777"/>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Shape 136"/>
          <p:cNvSpPr>
            <a:spLocks noGrp="1"/>
          </p:cNvSpPr>
          <p:nvPr>
            <p:ph type="pic" idx="16"/>
          </p:nvPr>
        </p:nvSpPr>
        <p:spPr>
          <a:xfrm>
            <a:off x="4573301" y="3630777"/>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Shape 137"/>
          <p:cNvSpPr>
            <a:spLocks noGrp="1"/>
          </p:cNvSpPr>
          <p:nvPr>
            <p:ph type="pic" idx="17"/>
          </p:nvPr>
        </p:nvSpPr>
        <p:spPr>
          <a:xfrm>
            <a:off x="6884242" y="3630777"/>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Shape 138"/>
          <p:cNvSpPr>
            <a:spLocks noGrp="1"/>
          </p:cNvSpPr>
          <p:nvPr>
            <p:ph type="pic" idx="18"/>
          </p:nvPr>
        </p:nvSpPr>
        <p:spPr>
          <a:xfrm>
            <a:off x="2261467" y="5443049"/>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9" name="Shape 139"/>
          <p:cNvSpPr>
            <a:spLocks noGrp="1"/>
          </p:cNvSpPr>
          <p:nvPr>
            <p:ph type="pic" idx="19"/>
          </p:nvPr>
        </p:nvSpPr>
        <p:spPr>
          <a:xfrm>
            <a:off x="4572135" y="5443049"/>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Shape 140"/>
          <p:cNvSpPr>
            <a:spLocks noGrp="1"/>
          </p:cNvSpPr>
          <p:nvPr>
            <p:ph type="pic" idx="20"/>
          </p:nvPr>
        </p:nvSpPr>
        <p:spPr>
          <a:xfrm>
            <a:off x="6883077" y="5443049"/>
            <a:ext cx="2304000" cy="180502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p:nvPr/>
        </p:nvSpPr>
        <p:spPr>
          <a:xfrm>
            <a:off x="7444946" y="6533573"/>
            <a:ext cx="1372546"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200"/>
                                        <p:tgtEl>
                                          <p:spTgt spid="125"/>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27"/>
                                        </p:tgtEl>
                                        <p:attrNameLst>
                                          <p:attrName>style.visibility</p:attrName>
                                        </p:attrNameLst>
                                      </p:cBhvr>
                                      <p:to>
                                        <p:strVal val="visible"/>
                                      </p:to>
                                    </p:set>
                                    <p:animEffect transition="in" filter="fade">
                                      <p:cBhvr>
                                        <p:cTn id="11" dur="200"/>
                                        <p:tgtEl>
                                          <p:spTgt spid="127"/>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fade">
                                      <p:cBhvr>
                                        <p:cTn id="15" dur="200"/>
                                        <p:tgtEl>
                                          <p:spTgt spid="128"/>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29"/>
                                        </p:tgtEl>
                                        <p:attrNameLst>
                                          <p:attrName>style.visibility</p:attrName>
                                        </p:attrNameLst>
                                      </p:cBhvr>
                                      <p:to>
                                        <p:strVal val="visible"/>
                                      </p:to>
                                    </p:set>
                                    <p:animEffect transition="in" filter="fade">
                                      <p:cBhvr>
                                        <p:cTn id="19" dur="200"/>
                                        <p:tgtEl>
                                          <p:spTgt spid="129"/>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33"/>
                                        </p:tgtEl>
                                        <p:attrNameLst>
                                          <p:attrName>style.visibility</p:attrName>
                                        </p:attrNameLst>
                                      </p:cBhvr>
                                      <p:to>
                                        <p:strVal val="visible"/>
                                      </p:to>
                                    </p:set>
                                    <p:animEffect transition="in" filter="fade">
                                      <p:cBhvr>
                                        <p:cTn id="23" dur="200"/>
                                        <p:tgtEl>
                                          <p:spTgt spid="133"/>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fade">
                                      <p:cBhvr>
                                        <p:cTn id="27" dur="200"/>
                                        <p:tgtEl>
                                          <p:spTgt spid="132"/>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200"/>
                                        <p:tgtEl>
                                          <p:spTgt spid="131"/>
                                        </p:tgtEl>
                                      </p:cBhvr>
                                    </p:animEffect>
                                  </p:childTnLst>
                                </p:cTn>
                              </p:par>
                            </p:childTnLst>
                          </p:cTn>
                        </p:par>
                        <p:par>
                          <p:cTn id="32" fill="hold">
                            <p:stCondLst>
                              <p:cond delay="1400"/>
                            </p:stCondLst>
                            <p:childTnLst>
                              <p:par>
                                <p:cTn id="33" presetID="10" presetClass="entr" presetSubtype="0" fill="hold" nodeType="afterEffect">
                                  <p:stCondLst>
                                    <p:cond delay="0"/>
                                  </p:stCondLst>
                                  <p:childTnLst>
                                    <p:set>
                                      <p:cBhvr>
                                        <p:cTn id="34" dur="1" fill="hold">
                                          <p:stCondLst>
                                            <p:cond delay="0"/>
                                          </p:stCondLst>
                                        </p:cTn>
                                        <p:tgtEl>
                                          <p:spTgt spid="130"/>
                                        </p:tgtEl>
                                        <p:attrNameLst>
                                          <p:attrName>style.visibility</p:attrName>
                                        </p:attrNameLst>
                                      </p:cBhvr>
                                      <p:to>
                                        <p:strVal val="visible"/>
                                      </p:to>
                                    </p:set>
                                    <p:animEffect transition="in" filter="fade">
                                      <p:cBhvr>
                                        <p:cTn id="35" dur="200"/>
                                        <p:tgtEl>
                                          <p:spTgt spid="130"/>
                                        </p:tgtEl>
                                      </p:cBhvr>
                                    </p:animEffect>
                                  </p:childTnLst>
                                </p:cTn>
                              </p:par>
                            </p:childTnLst>
                          </p:cTn>
                        </p:par>
                        <p:par>
                          <p:cTn id="36" fill="hold">
                            <p:stCondLst>
                              <p:cond delay="1600"/>
                            </p:stCondLst>
                            <p:childTnLst>
                              <p:par>
                                <p:cTn id="37" presetID="10" presetClass="entr" presetSubtype="0" fill="hold" nodeType="afterEffect">
                                  <p:stCondLst>
                                    <p:cond delay="0"/>
                                  </p:stCondLst>
                                  <p:childTnLst>
                                    <p:set>
                                      <p:cBhvr>
                                        <p:cTn id="38" dur="1" fill="hold">
                                          <p:stCondLst>
                                            <p:cond delay="0"/>
                                          </p:stCondLst>
                                        </p:cTn>
                                        <p:tgtEl>
                                          <p:spTgt spid="134"/>
                                        </p:tgtEl>
                                        <p:attrNameLst>
                                          <p:attrName>style.visibility</p:attrName>
                                        </p:attrNameLst>
                                      </p:cBhvr>
                                      <p:to>
                                        <p:strVal val="visible"/>
                                      </p:to>
                                    </p:set>
                                    <p:animEffect transition="in" filter="fade">
                                      <p:cBhvr>
                                        <p:cTn id="39" dur="200"/>
                                        <p:tgtEl>
                                          <p:spTgt spid="134"/>
                                        </p:tgtEl>
                                      </p:cBhvr>
                                    </p:animEffect>
                                  </p:childTnLst>
                                </p:cTn>
                              </p:par>
                            </p:childTnLst>
                          </p:cTn>
                        </p:par>
                        <p:par>
                          <p:cTn id="40" fill="hold">
                            <p:stCondLst>
                              <p:cond delay="1800"/>
                            </p:stCondLst>
                            <p:childTnLst>
                              <p:par>
                                <p:cTn id="41" presetID="10" presetClass="entr" presetSubtype="0" fill="hold" nodeType="afterEffect">
                                  <p:stCondLst>
                                    <p:cond delay="0"/>
                                  </p:stCondLst>
                                  <p:childTnLst>
                                    <p:set>
                                      <p:cBhvr>
                                        <p:cTn id="42" dur="1" fill="hold">
                                          <p:stCondLst>
                                            <p:cond delay="0"/>
                                          </p:stCondLst>
                                        </p:cTn>
                                        <p:tgtEl>
                                          <p:spTgt spid="135"/>
                                        </p:tgtEl>
                                        <p:attrNameLst>
                                          <p:attrName>style.visibility</p:attrName>
                                        </p:attrNameLst>
                                      </p:cBhvr>
                                      <p:to>
                                        <p:strVal val="visible"/>
                                      </p:to>
                                    </p:set>
                                    <p:animEffect transition="in" filter="fade">
                                      <p:cBhvr>
                                        <p:cTn id="43" dur="200"/>
                                        <p:tgtEl>
                                          <p:spTgt spid="135"/>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36"/>
                                        </p:tgtEl>
                                        <p:attrNameLst>
                                          <p:attrName>style.visibility</p:attrName>
                                        </p:attrNameLst>
                                      </p:cBhvr>
                                      <p:to>
                                        <p:strVal val="visible"/>
                                      </p:to>
                                    </p:set>
                                    <p:animEffect transition="in" filter="fade">
                                      <p:cBhvr>
                                        <p:cTn id="47" dur="200"/>
                                        <p:tgtEl>
                                          <p:spTgt spid="136"/>
                                        </p:tgtEl>
                                      </p:cBhvr>
                                    </p:animEffect>
                                  </p:childTnLst>
                                </p:cTn>
                              </p:par>
                            </p:childTnLst>
                          </p:cTn>
                        </p:par>
                        <p:par>
                          <p:cTn id="48" fill="hold">
                            <p:stCondLst>
                              <p:cond delay="2200"/>
                            </p:stCondLst>
                            <p:childTnLst>
                              <p:par>
                                <p:cTn id="49" presetID="10" presetClass="entr" presetSubtype="0" fill="hold" nodeType="after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fade">
                                      <p:cBhvr>
                                        <p:cTn id="51" dur="200"/>
                                        <p:tgtEl>
                                          <p:spTgt spid="137"/>
                                        </p:tgtEl>
                                      </p:cBhvr>
                                    </p:animEffect>
                                  </p:childTnLst>
                                </p:cTn>
                              </p:par>
                            </p:childTnLst>
                          </p:cTn>
                        </p:par>
                        <p:par>
                          <p:cTn id="52" fill="hold">
                            <p:stCondLst>
                              <p:cond delay="2400"/>
                            </p:stCondLst>
                            <p:childTnLst>
                              <p:par>
                                <p:cTn id="53" presetID="10" presetClass="entr" presetSubtype="0" fill="hold" nodeType="afterEffect">
                                  <p:stCondLst>
                                    <p:cond delay="0"/>
                                  </p:stCondLst>
                                  <p:childTnLst>
                                    <p:set>
                                      <p:cBhvr>
                                        <p:cTn id="54" dur="1" fill="hold">
                                          <p:stCondLst>
                                            <p:cond delay="0"/>
                                          </p:stCondLst>
                                        </p:cTn>
                                        <p:tgtEl>
                                          <p:spTgt spid="140"/>
                                        </p:tgtEl>
                                        <p:attrNameLst>
                                          <p:attrName>style.visibility</p:attrName>
                                        </p:attrNameLst>
                                      </p:cBhvr>
                                      <p:to>
                                        <p:strVal val="visible"/>
                                      </p:to>
                                    </p:set>
                                    <p:animEffect transition="in" filter="fade">
                                      <p:cBhvr>
                                        <p:cTn id="55" dur="200"/>
                                        <p:tgtEl>
                                          <p:spTgt spid="140"/>
                                        </p:tgtEl>
                                      </p:cBhvr>
                                    </p:animEffect>
                                  </p:childTnLst>
                                </p:cTn>
                              </p:par>
                            </p:childTnLst>
                          </p:cTn>
                        </p:par>
                        <p:par>
                          <p:cTn id="56" fill="hold">
                            <p:stCondLst>
                              <p:cond delay="2600"/>
                            </p:stCondLst>
                            <p:childTnLst>
                              <p:par>
                                <p:cTn id="57" presetID="10" presetClass="entr" presetSubtype="0" fill="hold" nodeType="afterEffect">
                                  <p:stCondLst>
                                    <p:cond delay="0"/>
                                  </p:stCondLst>
                                  <p:childTnLst>
                                    <p:set>
                                      <p:cBhvr>
                                        <p:cTn id="58" dur="1" fill="hold">
                                          <p:stCondLst>
                                            <p:cond delay="0"/>
                                          </p:stCondLst>
                                        </p:cTn>
                                        <p:tgtEl>
                                          <p:spTgt spid="139"/>
                                        </p:tgtEl>
                                        <p:attrNameLst>
                                          <p:attrName>style.visibility</p:attrName>
                                        </p:attrNameLst>
                                      </p:cBhvr>
                                      <p:to>
                                        <p:strVal val="visible"/>
                                      </p:to>
                                    </p:set>
                                    <p:animEffect transition="in" filter="fade">
                                      <p:cBhvr>
                                        <p:cTn id="59" dur="200"/>
                                        <p:tgtEl>
                                          <p:spTgt spid="139"/>
                                        </p:tgtEl>
                                      </p:cBhvr>
                                    </p:animEffect>
                                  </p:childTnLst>
                                </p:cTn>
                              </p:par>
                            </p:childTnLst>
                          </p:cTn>
                        </p:par>
                        <p:par>
                          <p:cTn id="60" fill="hold">
                            <p:stCondLst>
                              <p:cond delay="2800"/>
                            </p:stCondLst>
                            <p:childTnLst>
                              <p:par>
                                <p:cTn id="61" presetID="10" presetClass="entr" presetSubtype="0" fill="hold" nodeType="afterEffect">
                                  <p:stCondLst>
                                    <p:cond delay="0"/>
                                  </p:stCondLst>
                                  <p:childTnLst>
                                    <p:set>
                                      <p:cBhvr>
                                        <p:cTn id="62" dur="1" fill="hold">
                                          <p:stCondLst>
                                            <p:cond delay="0"/>
                                          </p:stCondLst>
                                        </p:cTn>
                                        <p:tgtEl>
                                          <p:spTgt spid="138"/>
                                        </p:tgtEl>
                                        <p:attrNameLst>
                                          <p:attrName>style.visibility</p:attrName>
                                        </p:attrNameLst>
                                      </p:cBhvr>
                                      <p:to>
                                        <p:strVal val="visible"/>
                                      </p:to>
                                    </p:set>
                                    <p:animEffect transition="in" filter="fade">
                                      <p:cBhvr>
                                        <p:cTn id="63" dur="200"/>
                                        <p:tgtEl>
                                          <p:spTgt spid="138"/>
                                        </p:tgtEl>
                                      </p:cBhvr>
                                    </p:animEffect>
                                  </p:childTnLst>
                                </p:cTn>
                              </p:par>
                            </p:childTnLst>
                          </p:cTn>
                        </p:par>
                        <p:par>
                          <p:cTn id="64" fill="hold">
                            <p:stCondLst>
                              <p:cond delay="3000"/>
                            </p:stCondLst>
                            <p:childTnLst>
                              <p:par>
                                <p:cTn id="65" presetID="10" presetClass="entr" presetSubtype="0" fill="hold" nodeType="afterEffect">
                                  <p:stCondLst>
                                    <p:cond delay="0"/>
                                  </p:stCondLst>
                                  <p:childTnLst>
                                    <p:set>
                                      <p:cBhvr>
                                        <p:cTn id="66" dur="1" fill="hold">
                                          <p:stCondLst>
                                            <p:cond delay="0"/>
                                          </p:stCondLst>
                                        </p:cTn>
                                        <p:tgtEl>
                                          <p:spTgt spid="126"/>
                                        </p:tgtEl>
                                        <p:attrNameLst>
                                          <p:attrName>style.visibility</p:attrName>
                                        </p:attrNameLst>
                                      </p:cBhvr>
                                      <p:to>
                                        <p:strVal val="visible"/>
                                      </p:to>
                                    </p:set>
                                    <p:animEffect transition="in" filter="fade">
                                      <p:cBhvr>
                                        <p:cTn id="67" dur="2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gallery_05">
    <p:spTree>
      <p:nvGrpSpPr>
        <p:cNvPr id="1" name="Shape 142"/>
        <p:cNvGrpSpPr/>
        <p:nvPr/>
      </p:nvGrpSpPr>
      <p:grpSpPr>
        <a:xfrm>
          <a:off x="0" y="0"/>
          <a:ext cx="0" cy="0"/>
          <a:chOff x="0" y="0"/>
          <a:chExt cx="0" cy="0"/>
        </a:xfrm>
      </p:grpSpPr>
      <p:sp>
        <p:nvSpPr>
          <p:cNvPr id="143" name="Shape 143"/>
          <p:cNvSpPr>
            <a:spLocks noGrp="1"/>
          </p:cNvSpPr>
          <p:nvPr>
            <p:ph type="pic" idx="2"/>
          </p:nvPr>
        </p:nvSpPr>
        <p:spPr>
          <a:xfrm>
            <a:off x="341268" y="576863"/>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Shape 144"/>
          <p:cNvSpPr>
            <a:spLocks noGrp="1"/>
          </p:cNvSpPr>
          <p:nvPr>
            <p:ph type="pic" idx="3"/>
          </p:nvPr>
        </p:nvSpPr>
        <p:spPr>
          <a:xfrm>
            <a:off x="2459778" y="576863"/>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a:spLocks noGrp="1"/>
          </p:cNvSpPr>
          <p:nvPr>
            <p:ph type="pic" idx="4"/>
          </p:nvPr>
        </p:nvSpPr>
        <p:spPr>
          <a:xfrm>
            <a:off x="4578011" y="576863"/>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a:spLocks noGrp="1"/>
          </p:cNvSpPr>
          <p:nvPr>
            <p:ph type="pic" idx="5"/>
          </p:nvPr>
        </p:nvSpPr>
        <p:spPr>
          <a:xfrm>
            <a:off x="6696682" y="576863"/>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Shape 147"/>
          <p:cNvSpPr>
            <a:spLocks noGrp="1"/>
          </p:cNvSpPr>
          <p:nvPr>
            <p:ph type="pic" idx="6"/>
          </p:nvPr>
        </p:nvSpPr>
        <p:spPr>
          <a:xfrm>
            <a:off x="340995" y="2101270"/>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Shape 148"/>
          <p:cNvSpPr>
            <a:spLocks noGrp="1"/>
          </p:cNvSpPr>
          <p:nvPr>
            <p:ph type="pic" idx="7"/>
          </p:nvPr>
        </p:nvSpPr>
        <p:spPr>
          <a:xfrm>
            <a:off x="2459501" y="2101270"/>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9" name="Shape 149"/>
          <p:cNvSpPr>
            <a:spLocks noGrp="1"/>
          </p:cNvSpPr>
          <p:nvPr>
            <p:ph type="pic" idx="8"/>
          </p:nvPr>
        </p:nvSpPr>
        <p:spPr>
          <a:xfrm>
            <a:off x="4577740" y="2101270"/>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a:spLocks noGrp="1"/>
          </p:cNvSpPr>
          <p:nvPr>
            <p:ph type="pic" idx="9"/>
          </p:nvPr>
        </p:nvSpPr>
        <p:spPr>
          <a:xfrm>
            <a:off x="6696410" y="2101270"/>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1" name="Shape 151"/>
          <p:cNvSpPr>
            <a:spLocks noGrp="1"/>
          </p:cNvSpPr>
          <p:nvPr>
            <p:ph type="pic" idx="13"/>
          </p:nvPr>
        </p:nvSpPr>
        <p:spPr>
          <a:xfrm>
            <a:off x="341541" y="3626896"/>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Shape 152"/>
          <p:cNvSpPr>
            <a:spLocks noGrp="1"/>
          </p:cNvSpPr>
          <p:nvPr>
            <p:ph type="pic" idx="14"/>
          </p:nvPr>
        </p:nvSpPr>
        <p:spPr>
          <a:xfrm>
            <a:off x="2460051" y="3626896"/>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Shape 153"/>
          <p:cNvSpPr>
            <a:spLocks noGrp="1"/>
          </p:cNvSpPr>
          <p:nvPr>
            <p:ph type="pic" idx="15"/>
          </p:nvPr>
        </p:nvSpPr>
        <p:spPr>
          <a:xfrm>
            <a:off x="4578286" y="3626896"/>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Shape 154"/>
          <p:cNvSpPr>
            <a:spLocks noGrp="1"/>
          </p:cNvSpPr>
          <p:nvPr>
            <p:ph type="pic" idx="16"/>
          </p:nvPr>
        </p:nvSpPr>
        <p:spPr>
          <a:xfrm>
            <a:off x="6696956" y="3626896"/>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5" name="Shape 155"/>
          <p:cNvSpPr>
            <a:spLocks noGrp="1"/>
          </p:cNvSpPr>
          <p:nvPr>
            <p:ph type="pic" idx="17"/>
          </p:nvPr>
        </p:nvSpPr>
        <p:spPr>
          <a:xfrm>
            <a:off x="340376" y="5158713"/>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6" name="Shape 156"/>
          <p:cNvSpPr>
            <a:spLocks noGrp="1"/>
          </p:cNvSpPr>
          <p:nvPr>
            <p:ph type="pic" idx="18"/>
          </p:nvPr>
        </p:nvSpPr>
        <p:spPr>
          <a:xfrm>
            <a:off x="2458886" y="5158713"/>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7" name="Shape 157"/>
          <p:cNvSpPr>
            <a:spLocks noGrp="1"/>
          </p:cNvSpPr>
          <p:nvPr>
            <p:ph type="pic" idx="19"/>
          </p:nvPr>
        </p:nvSpPr>
        <p:spPr>
          <a:xfrm>
            <a:off x="4577119" y="5158713"/>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a:spLocks noGrp="1"/>
          </p:cNvSpPr>
          <p:nvPr>
            <p:ph type="pic" idx="20"/>
          </p:nvPr>
        </p:nvSpPr>
        <p:spPr>
          <a:xfrm>
            <a:off x="6695791" y="5158713"/>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9" name="Shape 159"/>
          <p:cNvSpPr/>
          <p:nvPr/>
        </p:nvSpPr>
        <p:spPr>
          <a:xfrm>
            <a:off x="7482015" y="6533573"/>
            <a:ext cx="1335476"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200"/>
                                        <p:tgtEl>
                                          <p:spTgt spid="143"/>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44"/>
                                        </p:tgtEl>
                                        <p:attrNameLst>
                                          <p:attrName>style.visibility</p:attrName>
                                        </p:attrNameLst>
                                      </p:cBhvr>
                                      <p:to>
                                        <p:strVal val="visible"/>
                                      </p:to>
                                    </p:set>
                                    <p:animEffect transition="in" filter="fade">
                                      <p:cBhvr>
                                        <p:cTn id="11" dur="200"/>
                                        <p:tgtEl>
                                          <p:spTgt spid="144"/>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fade">
                                      <p:cBhvr>
                                        <p:cTn id="15" dur="200"/>
                                        <p:tgtEl>
                                          <p:spTgt spid="145"/>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200"/>
                                        <p:tgtEl>
                                          <p:spTgt spid="146"/>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50"/>
                                        </p:tgtEl>
                                        <p:attrNameLst>
                                          <p:attrName>style.visibility</p:attrName>
                                        </p:attrNameLst>
                                      </p:cBhvr>
                                      <p:to>
                                        <p:strVal val="visible"/>
                                      </p:to>
                                    </p:set>
                                    <p:animEffect transition="in" filter="fade">
                                      <p:cBhvr>
                                        <p:cTn id="23" dur="200"/>
                                        <p:tgtEl>
                                          <p:spTgt spid="150"/>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9"/>
                                        </p:tgtEl>
                                        <p:attrNameLst>
                                          <p:attrName>style.visibility</p:attrName>
                                        </p:attrNameLst>
                                      </p:cBhvr>
                                      <p:to>
                                        <p:strVal val="visible"/>
                                      </p:to>
                                    </p:set>
                                    <p:animEffect transition="in" filter="fade">
                                      <p:cBhvr>
                                        <p:cTn id="27" dur="200"/>
                                        <p:tgtEl>
                                          <p:spTgt spid="149"/>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148"/>
                                        </p:tgtEl>
                                        <p:attrNameLst>
                                          <p:attrName>style.visibility</p:attrName>
                                        </p:attrNameLst>
                                      </p:cBhvr>
                                      <p:to>
                                        <p:strVal val="visible"/>
                                      </p:to>
                                    </p:set>
                                    <p:animEffect transition="in" filter="fade">
                                      <p:cBhvr>
                                        <p:cTn id="31" dur="200"/>
                                        <p:tgtEl>
                                          <p:spTgt spid="148"/>
                                        </p:tgtEl>
                                      </p:cBhvr>
                                    </p:animEffect>
                                  </p:childTnLst>
                                </p:cTn>
                              </p:par>
                            </p:childTnLst>
                          </p:cTn>
                        </p:par>
                        <p:par>
                          <p:cTn id="32" fill="hold">
                            <p:stCondLst>
                              <p:cond delay="1400"/>
                            </p:stCondLst>
                            <p:childTnLst>
                              <p:par>
                                <p:cTn id="33" presetID="10" presetClass="entr" presetSubtype="0" fill="hold" nodeType="afterEffect">
                                  <p:stCondLst>
                                    <p:cond delay="0"/>
                                  </p:stCondLst>
                                  <p:childTnLst>
                                    <p:set>
                                      <p:cBhvr>
                                        <p:cTn id="34" dur="1" fill="hold">
                                          <p:stCondLst>
                                            <p:cond delay="0"/>
                                          </p:stCondLst>
                                        </p:cTn>
                                        <p:tgtEl>
                                          <p:spTgt spid="147"/>
                                        </p:tgtEl>
                                        <p:attrNameLst>
                                          <p:attrName>style.visibility</p:attrName>
                                        </p:attrNameLst>
                                      </p:cBhvr>
                                      <p:to>
                                        <p:strVal val="visible"/>
                                      </p:to>
                                    </p:set>
                                    <p:animEffect transition="in" filter="fade">
                                      <p:cBhvr>
                                        <p:cTn id="35" dur="200"/>
                                        <p:tgtEl>
                                          <p:spTgt spid="147"/>
                                        </p:tgtEl>
                                      </p:cBhvr>
                                    </p:animEffect>
                                  </p:childTnLst>
                                </p:cTn>
                              </p:par>
                            </p:childTnLst>
                          </p:cTn>
                        </p:par>
                        <p:par>
                          <p:cTn id="36" fill="hold">
                            <p:stCondLst>
                              <p:cond delay="1600"/>
                            </p:stCondLst>
                            <p:childTnLst>
                              <p:par>
                                <p:cTn id="37" presetID="10" presetClass="entr" presetSubtype="0" fill="hold" nodeType="afterEffect">
                                  <p:stCondLst>
                                    <p:cond delay="0"/>
                                  </p:stCondLst>
                                  <p:childTnLst>
                                    <p:set>
                                      <p:cBhvr>
                                        <p:cTn id="38" dur="1" fill="hold">
                                          <p:stCondLst>
                                            <p:cond delay="0"/>
                                          </p:stCondLst>
                                        </p:cTn>
                                        <p:tgtEl>
                                          <p:spTgt spid="151"/>
                                        </p:tgtEl>
                                        <p:attrNameLst>
                                          <p:attrName>style.visibility</p:attrName>
                                        </p:attrNameLst>
                                      </p:cBhvr>
                                      <p:to>
                                        <p:strVal val="visible"/>
                                      </p:to>
                                    </p:set>
                                    <p:animEffect transition="in" filter="fade">
                                      <p:cBhvr>
                                        <p:cTn id="39" dur="200"/>
                                        <p:tgtEl>
                                          <p:spTgt spid="151"/>
                                        </p:tgtEl>
                                      </p:cBhvr>
                                    </p:animEffect>
                                  </p:childTnLst>
                                </p:cTn>
                              </p:par>
                            </p:childTnLst>
                          </p:cTn>
                        </p:par>
                        <p:par>
                          <p:cTn id="40" fill="hold">
                            <p:stCondLst>
                              <p:cond delay="1800"/>
                            </p:stCondLst>
                            <p:childTnLst>
                              <p:par>
                                <p:cTn id="41" presetID="10" presetClass="entr" presetSubtype="0" fill="hold" nodeType="afterEffect">
                                  <p:stCondLst>
                                    <p:cond delay="0"/>
                                  </p:stCondLst>
                                  <p:childTnLst>
                                    <p:set>
                                      <p:cBhvr>
                                        <p:cTn id="42" dur="1" fill="hold">
                                          <p:stCondLst>
                                            <p:cond delay="0"/>
                                          </p:stCondLst>
                                        </p:cTn>
                                        <p:tgtEl>
                                          <p:spTgt spid="152"/>
                                        </p:tgtEl>
                                        <p:attrNameLst>
                                          <p:attrName>style.visibility</p:attrName>
                                        </p:attrNameLst>
                                      </p:cBhvr>
                                      <p:to>
                                        <p:strVal val="visible"/>
                                      </p:to>
                                    </p:set>
                                    <p:animEffect transition="in" filter="fade">
                                      <p:cBhvr>
                                        <p:cTn id="43" dur="200"/>
                                        <p:tgtEl>
                                          <p:spTgt spid="15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53"/>
                                        </p:tgtEl>
                                        <p:attrNameLst>
                                          <p:attrName>style.visibility</p:attrName>
                                        </p:attrNameLst>
                                      </p:cBhvr>
                                      <p:to>
                                        <p:strVal val="visible"/>
                                      </p:to>
                                    </p:set>
                                    <p:animEffect transition="in" filter="fade">
                                      <p:cBhvr>
                                        <p:cTn id="47" dur="200"/>
                                        <p:tgtEl>
                                          <p:spTgt spid="153"/>
                                        </p:tgtEl>
                                      </p:cBhvr>
                                    </p:animEffect>
                                  </p:childTnLst>
                                </p:cTn>
                              </p:par>
                            </p:childTnLst>
                          </p:cTn>
                        </p:par>
                        <p:par>
                          <p:cTn id="48" fill="hold">
                            <p:stCondLst>
                              <p:cond delay="2200"/>
                            </p:stCondLst>
                            <p:childTnLst>
                              <p:par>
                                <p:cTn id="49" presetID="10" presetClass="entr" presetSubtype="0" fill="hold" nodeType="afterEffect">
                                  <p:stCondLst>
                                    <p:cond delay="0"/>
                                  </p:stCondLst>
                                  <p:childTnLst>
                                    <p:set>
                                      <p:cBhvr>
                                        <p:cTn id="50" dur="1" fill="hold">
                                          <p:stCondLst>
                                            <p:cond delay="0"/>
                                          </p:stCondLst>
                                        </p:cTn>
                                        <p:tgtEl>
                                          <p:spTgt spid="154"/>
                                        </p:tgtEl>
                                        <p:attrNameLst>
                                          <p:attrName>style.visibility</p:attrName>
                                        </p:attrNameLst>
                                      </p:cBhvr>
                                      <p:to>
                                        <p:strVal val="visible"/>
                                      </p:to>
                                    </p:set>
                                    <p:animEffect transition="in" filter="fade">
                                      <p:cBhvr>
                                        <p:cTn id="51" dur="200"/>
                                        <p:tgtEl>
                                          <p:spTgt spid="154"/>
                                        </p:tgtEl>
                                      </p:cBhvr>
                                    </p:animEffect>
                                  </p:childTnLst>
                                </p:cTn>
                              </p:par>
                            </p:childTnLst>
                          </p:cTn>
                        </p:par>
                        <p:par>
                          <p:cTn id="52" fill="hold">
                            <p:stCondLst>
                              <p:cond delay="2400"/>
                            </p:stCondLst>
                            <p:childTnLst>
                              <p:par>
                                <p:cTn id="53" presetID="10" presetClass="entr" presetSubtype="0" fill="hold" nodeType="afterEffect">
                                  <p:stCondLst>
                                    <p:cond delay="0"/>
                                  </p:stCondLst>
                                  <p:childTnLst>
                                    <p:set>
                                      <p:cBhvr>
                                        <p:cTn id="54" dur="1" fill="hold">
                                          <p:stCondLst>
                                            <p:cond delay="0"/>
                                          </p:stCondLst>
                                        </p:cTn>
                                        <p:tgtEl>
                                          <p:spTgt spid="158"/>
                                        </p:tgtEl>
                                        <p:attrNameLst>
                                          <p:attrName>style.visibility</p:attrName>
                                        </p:attrNameLst>
                                      </p:cBhvr>
                                      <p:to>
                                        <p:strVal val="visible"/>
                                      </p:to>
                                    </p:set>
                                    <p:animEffect transition="in" filter="fade">
                                      <p:cBhvr>
                                        <p:cTn id="55" dur="200"/>
                                        <p:tgtEl>
                                          <p:spTgt spid="158"/>
                                        </p:tgtEl>
                                      </p:cBhvr>
                                    </p:animEffect>
                                  </p:childTnLst>
                                </p:cTn>
                              </p:par>
                            </p:childTnLst>
                          </p:cTn>
                        </p:par>
                        <p:par>
                          <p:cTn id="56" fill="hold">
                            <p:stCondLst>
                              <p:cond delay="2600"/>
                            </p:stCondLst>
                            <p:childTnLst>
                              <p:par>
                                <p:cTn id="57" presetID="10" presetClass="entr" presetSubtype="0" fill="hold" nodeType="afterEffect">
                                  <p:stCondLst>
                                    <p:cond delay="0"/>
                                  </p:stCondLst>
                                  <p:childTnLst>
                                    <p:set>
                                      <p:cBhvr>
                                        <p:cTn id="58" dur="1" fill="hold">
                                          <p:stCondLst>
                                            <p:cond delay="0"/>
                                          </p:stCondLst>
                                        </p:cTn>
                                        <p:tgtEl>
                                          <p:spTgt spid="157"/>
                                        </p:tgtEl>
                                        <p:attrNameLst>
                                          <p:attrName>style.visibility</p:attrName>
                                        </p:attrNameLst>
                                      </p:cBhvr>
                                      <p:to>
                                        <p:strVal val="visible"/>
                                      </p:to>
                                    </p:set>
                                    <p:animEffect transition="in" filter="fade">
                                      <p:cBhvr>
                                        <p:cTn id="59" dur="200"/>
                                        <p:tgtEl>
                                          <p:spTgt spid="157"/>
                                        </p:tgtEl>
                                      </p:cBhvr>
                                    </p:animEffect>
                                  </p:childTnLst>
                                </p:cTn>
                              </p:par>
                            </p:childTnLst>
                          </p:cTn>
                        </p:par>
                        <p:par>
                          <p:cTn id="60" fill="hold">
                            <p:stCondLst>
                              <p:cond delay="2800"/>
                            </p:stCondLst>
                            <p:childTnLst>
                              <p:par>
                                <p:cTn id="61" presetID="10" presetClass="entr" presetSubtype="0" fill="hold" nodeType="afterEffect">
                                  <p:stCondLst>
                                    <p:cond delay="0"/>
                                  </p:stCondLst>
                                  <p:childTnLst>
                                    <p:set>
                                      <p:cBhvr>
                                        <p:cTn id="62" dur="1" fill="hold">
                                          <p:stCondLst>
                                            <p:cond delay="0"/>
                                          </p:stCondLst>
                                        </p:cTn>
                                        <p:tgtEl>
                                          <p:spTgt spid="156"/>
                                        </p:tgtEl>
                                        <p:attrNameLst>
                                          <p:attrName>style.visibility</p:attrName>
                                        </p:attrNameLst>
                                      </p:cBhvr>
                                      <p:to>
                                        <p:strVal val="visible"/>
                                      </p:to>
                                    </p:set>
                                    <p:animEffect transition="in" filter="fade">
                                      <p:cBhvr>
                                        <p:cTn id="63" dur="200"/>
                                        <p:tgtEl>
                                          <p:spTgt spid="156"/>
                                        </p:tgtEl>
                                      </p:cBhvr>
                                    </p:animEffect>
                                  </p:childTnLst>
                                </p:cTn>
                              </p:par>
                            </p:childTnLst>
                          </p:cTn>
                        </p:par>
                        <p:par>
                          <p:cTn id="64" fill="hold">
                            <p:stCondLst>
                              <p:cond delay="3000"/>
                            </p:stCondLst>
                            <p:childTnLst>
                              <p:par>
                                <p:cTn id="65" presetID="10" presetClass="entr" presetSubtype="0" fill="hold" nodeType="afterEffect">
                                  <p:stCondLst>
                                    <p:cond delay="0"/>
                                  </p:stCondLst>
                                  <p:childTnLst>
                                    <p:set>
                                      <p:cBhvr>
                                        <p:cTn id="66" dur="1" fill="hold">
                                          <p:stCondLst>
                                            <p:cond delay="0"/>
                                          </p:stCondLst>
                                        </p:cTn>
                                        <p:tgtEl>
                                          <p:spTgt spid="155"/>
                                        </p:tgtEl>
                                        <p:attrNameLst>
                                          <p:attrName>style.visibility</p:attrName>
                                        </p:attrNameLst>
                                      </p:cBhvr>
                                      <p:to>
                                        <p:strVal val="visible"/>
                                      </p:to>
                                    </p:set>
                                    <p:animEffect transition="in" filter="fade">
                                      <p:cBhvr>
                                        <p:cTn id="67" dur="2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gallery_05">
    <p:spTree>
      <p:nvGrpSpPr>
        <p:cNvPr id="1" name="Shape 160"/>
        <p:cNvGrpSpPr/>
        <p:nvPr/>
      </p:nvGrpSpPr>
      <p:grpSpPr>
        <a:xfrm>
          <a:off x="0" y="0"/>
          <a:ext cx="0" cy="0"/>
          <a:chOff x="0" y="0"/>
          <a:chExt cx="0" cy="0"/>
        </a:xfrm>
      </p:grpSpPr>
      <p:sp>
        <p:nvSpPr>
          <p:cNvPr id="161" name="Shape 161"/>
          <p:cNvSpPr txBox="1">
            <a:spLocks noGrp="1"/>
          </p:cNvSpPr>
          <p:nvPr>
            <p:ph type="ctrTitle"/>
          </p:nvPr>
        </p:nvSpPr>
        <p:spPr>
          <a:xfrm>
            <a:off x="344649" y="5194981"/>
            <a:ext cx="4221441" cy="657347"/>
          </a:xfrm>
          <a:prstGeom prst="rect">
            <a:avLst/>
          </a:prstGeom>
          <a:noFill/>
          <a:ln>
            <a:noFill/>
          </a:ln>
        </p:spPr>
        <p:txBody>
          <a:bodyPr lIns="91425" tIns="91425" rIns="91425" bIns="91425" anchor="ctr" anchorCtr="0"/>
          <a:lstStyle>
            <a:lvl1pPr marL="0" marR="0" lvl="0" indent="0" algn="l"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2" name="Shape 162"/>
          <p:cNvSpPr txBox="1">
            <a:spLocks noGrp="1"/>
          </p:cNvSpPr>
          <p:nvPr>
            <p:ph type="subTitle" idx="1"/>
          </p:nvPr>
        </p:nvSpPr>
        <p:spPr>
          <a:xfrm>
            <a:off x="345257" y="5857104"/>
            <a:ext cx="4220841" cy="588808"/>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63" name="Shape 163"/>
          <p:cNvSpPr>
            <a:spLocks noGrp="1"/>
          </p:cNvSpPr>
          <p:nvPr>
            <p:ph type="pic" idx="2"/>
          </p:nvPr>
        </p:nvSpPr>
        <p:spPr>
          <a:xfrm>
            <a:off x="341268" y="505850"/>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Shape 164"/>
          <p:cNvSpPr>
            <a:spLocks noGrp="1"/>
          </p:cNvSpPr>
          <p:nvPr>
            <p:ph type="pic" idx="3"/>
          </p:nvPr>
        </p:nvSpPr>
        <p:spPr>
          <a:xfrm>
            <a:off x="2459778" y="505850"/>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a:spLocks noGrp="1"/>
          </p:cNvSpPr>
          <p:nvPr>
            <p:ph type="pic" idx="4"/>
          </p:nvPr>
        </p:nvSpPr>
        <p:spPr>
          <a:xfrm>
            <a:off x="4578011" y="505850"/>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Shape 166"/>
          <p:cNvSpPr>
            <a:spLocks noGrp="1"/>
          </p:cNvSpPr>
          <p:nvPr>
            <p:ph type="pic" idx="5"/>
          </p:nvPr>
        </p:nvSpPr>
        <p:spPr>
          <a:xfrm>
            <a:off x="6696682" y="505850"/>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7" name="Shape 167"/>
          <p:cNvSpPr>
            <a:spLocks noGrp="1"/>
          </p:cNvSpPr>
          <p:nvPr>
            <p:ph type="pic" idx="6"/>
          </p:nvPr>
        </p:nvSpPr>
        <p:spPr>
          <a:xfrm>
            <a:off x="340995" y="2030257"/>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 name="Shape 168"/>
          <p:cNvSpPr>
            <a:spLocks noGrp="1"/>
          </p:cNvSpPr>
          <p:nvPr>
            <p:ph type="pic" idx="7"/>
          </p:nvPr>
        </p:nvSpPr>
        <p:spPr>
          <a:xfrm>
            <a:off x="2459501" y="2030257"/>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 name="Shape 169"/>
          <p:cNvSpPr>
            <a:spLocks noGrp="1"/>
          </p:cNvSpPr>
          <p:nvPr>
            <p:ph type="pic" idx="8"/>
          </p:nvPr>
        </p:nvSpPr>
        <p:spPr>
          <a:xfrm>
            <a:off x="4577740" y="2030257"/>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0" name="Shape 170"/>
          <p:cNvSpPr>
            <a:spLocks noGrp="1"/>
          </p:cNvSpPr>
          <p:nvPr>
            <p:ph type="pic" idx="9"/>
          </p:nvPr>
        </p:nvSpPr>
        <p:spPr>
          <a:xfrm>
            <a:off x="6696410" y="2030257"/>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1" name="Shape 171"/>
          <p:cNvSpPr>
            <a:spLocks noGrp="1"/>
          </p:cNvSpPr>
          <p:nvPr>
            <p:ph type="pic" idx="13"/>
          </p:nvPr>
        </p:nvSpPr>
        <p:spPr>
          <a:xfrm>
            <a:off x="341541" y="3555881"/>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2" name="Shape 172"/>
          <p:cNvSpPr>
            <a:spLocks noGrp="1"/>
          </p:cNvSpPr>
          <p:nvPr>
            <p:ph type="pic" idx="14"/>
          </p:nvPr>
        </p:nvSpPr>
        <p:spPr>
          <a:xfrm>
            <a:off x="2460051" y="3555881"/>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3" name="Shape 173"/>
          <p:cNvSpPr>
            <a:spLocks noGrp="1"/>
          </p:cNvSpPr>
          <p:nvPr>
            <p:ph type="pic" idx="15"/>
          </p:nvPr>
        </p:nvSpPr>
        <p:spPr>
          <a:xfrm>
            <a:off x="4578286" y="3555881"/>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4" name="Shape 174"/>
          <p:cNvSpPr>
            <a:spLocks noGrp="1"/>
          </p:cNvSpPr>
          <p:nvPr>
            <p:ph type="pic" idx="16"/>
          </p:nvPr>
        </p:nvSpPr>
        <p:spPr>
          <a:xfrm>
            <a:off x="6696956" y="3555881"/>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200"/>
                                        <p:tgtEl>
                                          <p:spTgt spid="163"/>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64"/>
                                        </p:tgtEl>
                                        <p:attrNameLst>
                                          <p:attrName>style.visibility</p:attrName>
                                        </p:attrNameLst>
                                      </p:cBhvr>
                                      <p:to>
                                        <p:strVal val="visible"/>
                                      </p:to>
                                    </p:set>
                                    <p:animEffect transition="in" filter="fade">
                                      <p:cBhvr>
                                        <p:cTn id="11" dur="200"/>
                                        <p:tgtEl>
                                          <p:spTgt spid="164"/>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65"/>
                                        </p:tgtEl>
                                        <p:attrNameLst>
                                          <p:attrName>style.visibility</p:attrName>
                                        </p:attrNameLst>
                                      </p:cBhvr>
                                      <p:to>
                                        <p:strVal val="visible"/>
                                      </p:to>
                                    </p:set>
                                    <p:animEffect transition="in" filter="fade">
                                      <p:cBhvr>
                                        <p:cTn id="15" dur="200"/>
                                        <p:tgtEl>
                                          <p:spTgt spid="165"/>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66"/>
                                        </p:tgtEl>
                                        <p:attrNameLst>
                                          <p:attrName>style.visibility</p:attrName>
                                        </p:attrNameLst>
                                      </p:cBhvr>
                                      <p:to>
                                        <p:strVal val="visible"/>
                                      </p:to>
                                    </p:set>
                                    <p:animEffect transition="in" filter="fade">
                                      <p:cBhvr>
                                        <p:cTn id="19" dur="200"/>
                                        <p:tgtEl>
                                          <p:spTgt spid="166"/>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70"/>
                                        </p:tgtEl>
                                        <p:attrNameLst>
                                          <p:attrName>style.visibility</p:attrName>
                                        </p:attrNameLst>
                                      </p:cBhvr>
                                      <p:to>
                                        <p:strVal val="visible"/>
                                      </p:to>
                                    </p:set>
                                    <p:animEffect transition="in" filter="fade">
                                      <p:cBhvr>
                                        <p:cTn id="23" dur="200"/>
                                        <p:tgtEl>
                                          <p:spTgt spid="170"/>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69"/>
                                        </p:tgtEl>
                                        <p:attrNameLst>
                                          <p:attrName>style.visibility</p:attrName>
                                        </p:attrNameLst>
                                      </p:cBhvr>
                                      <p:to>
                                        <p:strVal val="visible"/>
                                      </p:to>
                                    </p:set>
                                    <p:animEffect transition="in" filter="fade">
                                      <p:cBhvr>
                                        <p:cTn id="27" dur="200"/>
                                        <p:tgtEl>
                                          <p:spTgt spid="169"/>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168"/>
                                        </p:tgtEl>
                                        <p:attrNameLst>
                                          <p:attrName>style.visibility</p:attrName>
                                        </p:attrNameLst>
                                      </p:cBhvr>
                                      <p:to>
                                        <p:strVal val="visible"/>
                                      </p:to>
                                    </p:set>
                                    <p:animEffect transition="in" filter="fade">
                                      <p:cBhvr>
                                        <p:cTn id="31" dur="200"/>
                                        <p:tgtEl>
                                          <p:spTgt spid="168"/>
                                        </p:tgtEl>
                                      </p:cBhvr>
                                    </p:animEffect>
                                  </p:childTnLst>
                                </p:cTn>
                              </p:par>
                            </p:childTnLst>
                          </p:cTn>
                        </p:par>
                        <p:par>
                          <p:cTn id="32" fill="hold">
                            <p:stCondLst>
                              <p:cond delay="1400"/>
                            </p:stCondLst>
                            <p:childTnLst>
                              <p:par>
                                <p:cTn id="33" presetID="10" presetClass="entr" presetSubtype="0" fill="hold" nodeType="afterEffect">
                                  <p:stCondLst>
                                    <p:cond delay="0"/>
                                  </p:stCondLst>
                                  <p:childTnLst>
                                    <p:set>
                                      <p:cBhvr>
                                        <p:cTn id="34" dur="1" fill="hold">
                                          <p:stCondLst>
                                            <p:cond delay="0"/>
                                          </p:stCondLst>
                                        </p:cTn>
                                        <p:tgtEl>
                                          <p:spTgt spid="167"/>
                                        </p:tgtEl>
                                        <p:attrNameLst>
                                          <p:attrName>style.visibility</p:attrName>
                                        </p:attrNameLst>
                                      </p:cBhvr>
                                      <p:to>
                                        <p:strVal val="visible"/>
                                      </p:to>
                                    </p:set>
                                    <p:animEffect transition="in" filter="fade">
                                      <p:cBhvr>
                                        <p:cTn id="35" dur="200"/>
                                        <p:tgtEl>
                                          <p:spTgt spid="167"/>
                                        </p:tgtEl>
                                      </p:cBhvr>
                                    </p:animEffect>
                                  </p:childTnLst>
                                </p:cTn>
                              </p:par>
                            </p:childTnLst>
                          </p:cTn>
                        </p:par>
                        <p:par>
                          <p:cTn id="36" fill="hold">
                            <p:stCondLst>
                              <p:cond delay="1600"/>
                            </p:stCondLst>
                            <p:childTnLst>
                              <p:par>
                                <p:cTn id="37" presetID="10" presetClass="entr" presetSubtype="0" fill="hold" nodeType="afterEffect">
                                  <p:stCondLst>
                                    <p:cond delay="0"/>
                                  </p:stCondLst>
                                  <p:childTnLst>
                                    <p:set>
                                      <p:cBhvr>
                                        <p:cTn id="38" dur="1" fill="hold">
                                          <p:stCondLst>
                                            <p:cond delay="0"/>
                                          </p:stCondLst>
                                        </p:cTn>
                                        <p:tgtEl>
                                          <p:spTgt spid="171"/>
                                        </p:tgtEl>
                                        <p:attrNameLst>
                                          <p:attrName>style.visibility</p:attrName>
                                        </p:attrNameLst>
                                      </p:cBhvr>
                                      <p:to>
                                        <p:strVal val="visible"/>
                                      </p:to>
                                    </p:set>
                                    <p:animEffect transition="in" filter="fade">
                                      <p:cBhvr>
                                        <p:cTn id="39" dur="200"/>
                                        <p:tgtEl>
                                          <p:spTgt spid="171"/>
                                        </p:tgtEl>
                                      </p:cBhvr>
                                    </p:animEffect>
                                  </p:childTnLst>
                                </p:cTn>
                              </p:par>
                            </p:childTnLst>
                          </p:cTn>
                        </p:par>
                        <p:par>
                          <p:cTn id="40" fill="hold">
                            <p:stCondLst>
                              <p:cond delay="1800"/>
                            </p:stCondLst>
                            <p:childTnLst>
                              <p:par>
                                <p:cTn id="41" presetID="10" presetClass="entr" presetSubtype="0" fill="hold" nodeType="afterEffect">
                                  <p:stCondLst>
                                    <p:cond delay="0"/>
                                  </p:stCondLst>
                                  <p:childTnLst>
                                    <p:set>
                                      <p:cBhvr>
                                        <p:cTn id="42" dur="1" fill="hold">
                                          <p:stCondLst>
                                            <p:cond delay="0"/>
                                          </p:stCondLst>
                                        </p:cTn>
                                        <p:tgtEl>
                                          <p:spTgt spid="172"/>
                                        </p:tgtEl>
                                        <p:attrNameLst>
                                          <p:attrName>style.visibility</p:attrName>
                                        </p:attrNameLst>
                                      </p:cBhvr>
                                      <p:to>
                                        <p:strVal val="visible"/>
                                      </p:to>
                                    </p:set>
                                    <p:animEffect transition="in" filter="fade">
                                      <p:cBhvr>
                                        <p:cTn id="43" dur="200"/>
                                        <p:tgtEl>
                                          <p:spTgt spid="17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73"/>
                                        </p:tgtEl>
                                        <p:attrNameLst>
                                          <p:attrName>style.visibility</p:attrName>
                                        </p:attrNameLst>
                                      </p:cBhvr>
                                      <p:to>
                                        <p:strVal val="visible"/>
                                      </p:to>
                                    </p:set>
                                    <p:animEffect transition="in" filter="fade">
                                      <p:cBhvr>
                                        <p:cTn id="47" dur="200"/>
                                        <p:tgtEl>
                                          <p:spTgt spid="173"/>
                                        </p:tgtEl>
                                      </p:cBhvr>
                                    </p:animEffect>
                                  </p:childTnLst>
                                </p:cTn>
                              </p:par>
                            </p:childTnLst>
                          </p:cTn>
                        </p:par>
                        <p:par>
                          <p:cTn id="48" fill="hold">
                            <p:stCondLst>
                              <p:cond delay="2200"/>
                            </p:stCondLst>
                            <p:childTnLst>
                              <p:par>
                                <p:cTn id="49" presetID="10" presetClass="entr" presetSubtype="0" fill="hold" nodeType="afterEffect">
                                  <p:stCondLst>
                                    <p:cond delay="0"/>
                                  </p:stCondLst>
                                  <p:childTnLst>
                                    <p:set>
                                      <p:cBhvr>
                                        <p:cTn id="50" dur="1" fill="hold">
                                          <p:stCondLst>
                                            <p:cond delay="0"/>
                                          </p:stCondLst>
                                        </p:cTn>
                                        <p:tgtEl>
                                          <p:spTgt spid="174"/>
                                        </p:tgtEl>
                                        <p:attrNameLst>
                                          <p:attrName>style.visibility</p:attrName>
                                        </p:attrNameLst>
                                      </p:cBhvr>
                                      <p:to>
                                        <p:strVal val="visible"/>
                                      </p:to>
                                    </p:set>
                                    <p:animEffect transition="in" filter="fade">
                                      <p:cBhvr>
                                        <p:cTn id="51" dur="200"/>
                                        <p:tgtEl>
                                          <p:spTgt spid="174"/>
                                        </p:tgtEl>
                                      </p:cBhvr>
                                    </p:animEffect>
                                  </p:childTnLst>
                                </p:cTn>
                              </p:par>
                            </p:childTnLst>
                          </p:cTn>
                        </p:par>
                        <p:par>
                          <p:cTn id="52" fill="hold">
                            <p:stCondLst>
                              <p:cond delay="2400"/>
                            </p:stCondLst>
                            <p:childTnLst>
                              <p:par>
                                <p:cTn id="53" presetID="10" presetClass="entr" presetSubtype="0" fill="hold" nodeType="afterEffect">
                                  <p:stCondLst>
                                    <p:cond delay="0"/>
                                  </p:stCondLst>
                                  <p:childTnLst>
                                    <p:set>
                                      <p:cBhvr>
                                        <p:cTn id="54" dur="1" fill="hold">
                                          <p:stCondLst>
                                            <p:cond delay="0"/>
                                          </p:stCondLst>
                                        </p:cTn>
                                        <p:tgtEl>
                                          <p:spTgt spid="161"/>
                                        </p:tgtEl>
                                        <p:attrNameLst>
                                          <p:attrName>style.visibility</p:attrName>
                                        </p:attrNameLst>
                                      </p:cBhvr>
                                      <p:to>
                                        <p:strVal val="visible"/>
                                      </p:to>
                                    </p:set>
                                    <p:animEffect transition="in" filter="fade">
                                      <p:cBhvr>
                                        <p:cTn id="55" dur="500"/>
                                        <p:tgtEl>
                                          <p:spTgt spid="161"/>
                                        </p:tgtEl>
                                      </p:cBhvr>
                                    </p:animEffect>
                                  </p:childTnLst>
                                </p:cTn>
                              </p:par>
                            </p:childTnLst>
                          </p:cTn>
                        </p:par>
                        <p:par>
                          <p:cTn id="56" fill="hold">
                            <p:stCondLst>
                              <p:cond delay="2900"/>
                            </p:stCondLst>
                            <p:childTnLst>
                              <p:par>
                                <p:cTn id="57" presetID="10" presetClass="entr" presetSubtype="0" fill="hold" nodeType="afterEffect">
                                  <p:stCondLst>
                                    <p:cond delay="0"/>
                                  </p:stCondLst>
                                  <p:childTnLst>
                                    <p:set>
                                      <p:cBhvr>
                                        <p:cTn id="58" dur="1" fill="hold">
                                          <p:stCondLst>
                                            <p:cond delay="0"/>
                                          </p:stCondLst>
                                        </p:cTn>
                                        <p:tgtEl>
                                          <p:spTgt spid="162">
                                            <p:txEl>
                                              <p:pRg st="0" end="0"/>
                                            </p:txEl>
                                          </p:spTgt>
                                        </p:tgtEl>
                                        <p:attrNameLst>
                                          <p:attrName>style.visibility</p:attrName>
                                        </p:attrNameLst>
                                      </p:cBhvr>
                                      <p:to>
                                        <p:strVal val="visible"/>
                                      </p:to>
                                    </p:set>
                                    <p:animEffect transition="in" filter="fade">
                                      <p:cBhvr>
                                        <p:cTn id="59" dur="500"/>
                                        <p:tgtEl>
                                          <p:spTgt spid="162">
                                            <p:txEl>
                                              <p:pRg st="0" end="0"/>
                                            </p:txEl>
                                          </p:spTgt>
                                        </p:tgtEl>
                                      </p:cBhvr>
                                    </p:animEffect>
                                  </p:childTnLst>
                                </p:cTn>
                              </p:par>
                            </p:childTnLst>
                          </p:cTn>
                        </p:par>
                        <p:par>
                          <p:cTn id="60" fill="hold">
                            <p:stCondLst>
                              <p:cond delay="3400"/>
                            </p:stCondLst>
                            <p:childTnLst>
                              <p:par>
                                <p:cTn id="61" presetID="10" presetClass="entr" presetSubtype="0" fill="hold" nodeType="afterEffect">
                                  <p:stCondLst>
                                    <p:cond delay="0"/>
                                  </p:stCondLst>
                                  <p:childTnLst>
                                    <p:set>
                                      <p:cBhvr>
                                        <p:cTn id="62" dur="1" fill="hold">
                                          <p:stCondLst>
                                            <p:cond delay="0"/>
                                          </p:stCondLst>
                                        </p:cTn>
                                        <p:tgtEl>
                                          <p:spTgt spid="162">
                                            <p:txEl>
                                              <p:pRg st="1" end="1"/>
                                            </p:txEl>
                                          </p:spTgt>
                                        </p:tgtEl>
                                        <p:attrNameLst>
                                          <p:attrName>style.visibility</p:attrName>
                                        </p:attrNameLst>
                                      </p:cBhvr>
                                      <p:to>
                                        <p:strVal val="visible"/>
                                      </p:to>
                                    </p:set>
                                    <p:animEffect transition="in" filter="fade">
                                      <p:cBhvr>
                                        <p:cTn id="63" dur="500"/>
                                        <p:tgtEl>
                                          <p:spTgt spid="162">
                                            <p:txEl>
                                              <p:pRg st="1" end="1"/>
                                            </p:txEl>
                                          </p:spTgt>
                                        </p:tgtEl>
                                      </p:cBhvr>
                                    </p:animEffect>
                                  </p:childTnLst>
                                </p:cTn>
                              </p:par>
                            </p:childTnLst>
                          </p:cTn>
                        </p:par>
                        <p:par>
                          <p:cTn id="64" fill="hold">
                            <p:stCondLst>
                              <p:cond delay="3900"/>
                            </p:stCondLst>
                            <p:childTnLst>
                              <p:par>
                                <p:cTn id="65" presetID="10" presetClass="entr" presetSubtype="0" fill="hold" nodeType="afterEffect">
                                  <p:stCondLst>
                                    <p:cond delay="0"/>
                                  </p:stCondLst>
                                  <p:childTnLst>
                                    <p:set>
                                      <p:cBhvr>
                                        <p:cTn id="66" dur="1" fill="hold">
                                          <p:stCondLst>
                                            <p:cond delay="0"/>
                                          </p:stCondLst>
                                        </p:cTn>
                                        <p:tgtEl>
                                          <p:spTgt spid="162">
                                            <p:txEl>
                                              <p:pRg st="2" end="2"/>
                                            </p:txEl>
                                          </p:spTgt>
                                        </p:tgtEl>
                                        <p:attrNameLst>
                                          <p:attrName>style.visibility</p:attrName>
                                        </p:attrNameLst>
                                      </p:cBhvr>
                                      <p:to>
                                        <p:strVal val="visible"/>
                                      </p:to>
                                    </p:set>
                                    <p:animEffect transition="in" filter="fade">
                                      <p:cBhvr>
                                        <p:cTn id="67" dur="500"/>
                                        <p:tgtEl>
                                          <p:spTgt spid="162">
                                            <p:txEl>
                                              <p:pRg st="2" end="2"/>
                                            </p:txEl>
                                          </p:spTgt>
                                        </p:tgtEl>
                                      </p:cBhvr>
                                    </p:animEffect>
                                  </p:childTnLst>
                                </p:cTn>
                              </p:par>
                            </p:childTnLst>
                          </p:cTn>
                        </p:par>
                        <p:par>
                          <p:cTn id="68" fill="hold">
                            <p:stCondLst>
                              <p:cond delay="4400"/>
                            </p:stCondLst>
                            <p:childTnLst>
                              <p:par>
                                <p:cTn id="69" presetID="10" presetClass="entr" presetSubtype="0" fill="hold" nodeType="afterEffect">
                                  <p:stCondLst>
                                    <p:cond delay="0"/>
                                  </p:stCondLst>
                                  <p:childTnLst>
                                    <p:set>
                                      <p:cBhvr>
                                        <p:cTn id="70" dur="1" fill="hold">
                                          <p:stCondLst>
                                            <p:cond delay="0"/>
                                          </p:stCondLst>
                                        </p:cTn>
                                        <p:tgtEl>
                                          <p:spTgt spid="162">
                                            <p:txEl>
                                              <p:pRg st="3" end="3"/>
                                            </p:txEl>
                                          </p:spTgt>
                                        </p:tgtEl>
                                        <p:attrNameLst>
                                          <p:attrName>style.visibility</p:attrName>
                                        </p:attrNameLst>
                                      </p:cBhvr>
                                      <p:to>
                                        <p:strVal val="visible"/>
                                      </p:to>
                                    </p:set>
                                    <p:animEffect transition="in" filter="fade">
                                      <p:cBhvr>
                                        <p:cTn id="71" dur="500"/>
                                        <p:tgtEl>
                                          <p:spTgt spid="162">
                                            <p:txEl>
                                              <p:pRg st="3" end="3"/>
                                            </p:txEl>
                                          </p:spTgt>
                                        </p:tgtEl>
                                      </p:cBhvr>
                                    </p:animEffect>
                                  </p:childTnLst>
                                </p:cTn>
                              </p:par>
                            </p:childTnLst>
                          </p:cTn>
                        </p:par>
                        <p:par>
                          <p:cTn id="72" fill="hold">
                            <p:stCondLst>
                              <p:cond delay="4900"/>
                            </p:stCondLst>
                            <p:childTnLst>
                              <p:par>
                                <p:cTn id="73" presetID="10" presetClass="entr" presetSubtype="0" fill="hold" nodeType="afterEffect">
                                  <p:stCondLst>
                                    <p:cond delay="0"/>
                                  </p:stCondLst>
                                  <p:childTnLst>
                                    <p:set>
                                      <p:cBhvr>
                                        <p:cTn id="74" dur="1" fill="hold">
                                          <p:stCondLst>
                                            <p:cond delay="0"/>
                                          </p:stCondLst>
                                        </p:cTn>
                                        <p:tgtEl>
                                          <p:spTgt spid="162">
                                            <p:txEl>
                                              <p:pRg st="4" end="4"/>
                                            </p:txEl>
                                          </p:spTgt>
                                        </p:tgtEl>
                                        <p:attrNameLst>
                                          <p:attrName>style.visibility</p:attrName>
                                        </p:attrNameLst>
                                      </p:cBhvr>
                                      <p:to>
                                        <p:strVal val="visible"/>
                                      </p:to>
                                    </p:set>
                                    <p:animEffect transition="in" filter="fade">
                                      <p:cBhvr>
                                        <p:cTn id="75" dur="500"/>
                                        <p:tgtEl>
                                          <p:spTgt spid="162">
                                            <p:txEl>
                                              <p:pRg st="4" end="4"/>
                                            </p:txEl>
                                          </p:spTgt>
                                        </p:tgtEl>
                                      </p:cBhvr>
                                    </p:animEffect>
                                  </p:childTnLst>
                                </p:cTn>
                              </p:par>
                            </p:childTnLst>
                          </p:cTn>
                        </p:par>
                        <p:par>
                          <p:cTn id="76" fill="hold">
                            <p:stCondLst>
                              <p:cond delay="5400"/>
                            </p:stCondLst>
                            <p:childTnLst>
                              <p:par>
                                <p:cTn id="77" presetID="10" presetClass="entr" presetSubtype="0" fill="hold" nodeType="afterEffect">
                                  <p:stCondLst>
                                    <p:cond delay="0"/>
                                  </p:stCondLst>
                                  <p:childTnLst>
                                    <p:set>
                                      <p:cBhvr>
                                        <p:cTn id="78" dur="1" fill="hold">
                                          <p:stCondLst>
                                            <p:cond delay="0"/>
                                          </p:stCondLst>
                                        </p:cTn>
                                        <p:tgtEl>
                                          <p:spTgt spid="162">
                                            <p:txEl>
                                              <p:pRg st="5" end="5"/>
                                            </p:txEl>
                                          </p:spTgt>
                                        </p:tgtEl>
                                        <p:attrNameLst>
                                          <p:attrName>style.visibility</p:attrName>
                                        </p:attrNameLst>
                                      </p:cBhvr>
                                      <p:to>
                                        <p:strVal val="visible"/>
                                      </p:to>
                                    </p:set>
                                    <p:animEffect transition="in" filter="fade">
                                      <p:cBhvr>
                                        <p:cTn id="79" dur="500"/>
                                        <p:tgtEl>
                                          <p:spTgt spid="162">
                                            <p:txEl>
                                              <p:pRg st="5" end="5"/>
                                            </p:txEl>
                                          </p:spTgt>
                                        </p:tgtEl>
                                      </p:cBhvr>
                                    </p:animEffect>
                                  </p:childTnLst>
                                </p:cTn>
                              </p:par>
                            </p:childTnLst>
                          </p:cTn>
                        </p:par>
                        <p:par>
                          <p:cTn id="80" fill="hold">
                            <p:stCondLst>
                              <p:cond delay="5900"/>
                            </p:stCondLst>
                            <p:childTnLst>
                              <p:par>
                                <p:cTn id="81" presetID="10" presetClass="entr" presetSubtype="0" fill="hold" nodeType="afterEffect">
                                  <p:stCondLst>
                                    <p:cond delay="0"/>
                                  </p:stCondLst>
                                  <p:childTnLst>
                                    <p:set>
                                      <p:cBhvr>
                                        <p:cTn id="82" dur="1" fill="hold">
                                          <p:stCondLst>
                                            <p:cond delay="0"/>
                                          </p:stCondLst>
                                        </p:cTn>
                                        <p:tgtEl>
                                          <p:spTgt spid="162">
                                            <p:txEl>
                                              <p:pRg st="6" end="6"/>
                                            </p:txEl>
                                          </p:spTgt>
                                        </p:tgtEl>
                                        <p:attrNameLst>
                                          <p:attrName>style.visibility</p:attrName>
                                        </p:attrNameLst>
                                      </p:cBhvr>
                                      <p:to>
                                        <p:strVal val="visible"/>
                                      </p:to>
                                    </p:set>
                                    <p:animEffect transition="in" filter="fade">
                                      <p:cBhvr>
                                        <p:cTn id="83" dur="500"/>
                                        <p:tgtEl>
                                          <p:spTgt spid="162">
                                            <p:txEl>
                                              <p:pRg st="6" end="6"/>
                                            </p:txEl>
                                          </p:spTgt>
                                        </p:tgtEl>
                                      </p:cBhvr>
                                    </p:animEffect>
                                  </p:childTnLst>
                                </p:cTn>
                              </p:par>
                            </p:childTnLst>
                          </p:cTn>
                        </p:par>
                        <p:par>
                          <p:cTn id="84" fill="hold">
                            <p:stCondLst>
                              <p:cond delay="6400"/>
                            </p:stCondLst>
                            <p:childTnLst>
                              <p:par>
                                <p:cTn id="85" presetID="10" presetClass="entr" presetSubtype="0" fill="hold" nodeType="afterEffect">
                                  <p:stCondLst>
                                    <p:cond delay="0"/>
                                  </p:stCondLst>
                                  <p:childTnLst>
                                    <p:set>
                                      <p:cBhvr>
                                        <p:cTn id="86" dur="1" fill="hold">
                                          <p:stCondLst>
                                            <p:cond delay="0"/>
                                          </p:stCondLst>
                                        </p:cTn>
                                        <p:tgtEl>
                                          <p:spTgt spid="162">
                                            <p:txEl>
                                              <p:pRg st="7" end="7"/>
                                            </p:txEl>
                                          </p:spTgt>
                                        </p:tgtEl>
                                        <p:attrNameLst>
                                          <p:attrName>style.visibility</p:attrName>
                                        </p:attrNameLst>
                                      </p:cBhvr>
                                      <p:to>
                                        <p:strVal val="visible"/>
                                      </p:to>
                                    </p:set>
                                    <p:animEffect transition="in" filter="fade">
                                      <p:cBhvr>
                                        <p:cTn id="87" dur="500"/>
                                        <p:tgtEl>
                                          <p:spTgt spid="162">
                                            <p:txEl>
                                              <p:pRg st="7" end="7"/>
                                            </p:txEl>
                                          </p:spTgt>
                                        </p:tgtEl>
                                      </p:cBhvr>
                                    </p:animEffect>
                                  </p:childTnLst>
                                </p:cTn>
                              </p:par>
                            </p:childTnLst>
                          </p:cTn>
                        </p:par>
                        <p:par>
                          <p:cTn id="88" fill="hold">
                            <p:stCondLst>
                              <p:cond delay="6900"/>
                            </p:stCondLst>
                            <p:childTnLst>
                              <p:par>
                                <p:cTn id="89" presetID="10" presetClass="entr" presetSubtype="0" fill="hold" nodeType="afterEffect">
                                  <p:stCondLst>
                                    <p:cond delay="0"/>
                                  </p:stCondLst>
                                  <p:childTnLst>
                                    <p:set>
                                      <p:cBhvr>
                                        <p:cTn id="90" dur="1" fill="hold">
                                          <p:stCondLst>
                                            <p:cond delay="0"/>
                                          </p:stCondLst>
                                        </p:cTn>
                                        <p:tgtEl>
                                          <p:spTgt spid="162">
                                            <p:txEl>
                                              <p:pRg st="8" end="8"/>
                                            </p:txEl>
                                          </p:spTgt>
                                        </p:tgtEl>
                                        <p:attrNameLst>
                                          <p:attrName>style.visibility</p:attrName>
                                        </p:attrNameLst>
                                      </p:cBhvr>
                                      <p:to>
                                        <p:strVal val="visible"/>
                                      </p:to>
                                    </p:set>
                                    <p:animEffect transition="in" filter="fade">
                                      <p:cBhvr>
                                        <p:cTn id="91" dur="500"/>
                                        <p:tgtEl>
                                          <p:spTgt spid="1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gallery_07">
    <p:spTree>
      <p:nvGrpSpPr>
        <p:cNvPr id="1" name="Shape 175"/>
        <p:cNvGrpSpPr/>
        <p:nvPr/>
      </p:nvGrpSpPr>
      <p:grpSpPr>
        <a:xfrm>
          <a:off x="0" y="0"/>
          <a:ext cx="0" cy="0"/>
          <a:chOff x="0" y="0"/>
          <a:chExt cx="0" cy="0"/>
        </a:xfrm>
      </p:grpSpPr>
      <p:sp>
        <p:nvSpPr>
          <p:cNvPr id="176" name="Shape 176"/>
          <p:cNvSpPr>
            <a:spLocks noGrp="1"/>
          </p:cNvSpPr>
          <p:nvPr>
            <p:ph type="pic" idx="2"/>
          </p:nvPr>
        </p:nvSpPr>
        <p:spPr>
          <a:xfrm>
            <a:off x="339133" y="495707"/>
            <a:ext cx="4220010" cy="454178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subTitle" idx="1"/>
          </p:nvPr>
        </p:nvSpPr>
        <p:spPr>
          <a:xfrm>
            <a:off x="731291" y="5197817"/>
            <a:ext cx="3835070" cy="1033109"/>
          </a:xfrm>
          <a:prstGeom prst="rect">
            <a:avLst/>
          </a:prstGeom>
          <a:noFill/>
          <a:ln>
            <a:noFill/>
          </a:ln>
        </p:spPr>
        <p:txBody>
          <a:bodyPr lIns="91425" tIns="91425" rIns="91425" bIns="91425" anchor="t" anchorCtr="0"/>
          <a:lstStyle>
            <a:lvl1pPr marL="0" marR="0" lvl="0" indent="0" algn="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78" name="Shape 178"/>
          <p:cNvSpPr>
            <a:spLocks noGrp="1"/>
          </p:cNvSpPr>
          <p:nvPr>
            <p:ph type="pic" idx="3"/>
          </p:nvPr>
        </p:nvSpPr>
        <p:spPr>
          <a:xfrm>
            <a:off x="4585229" y="495706"/>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9" name="Shape 179"/>
          <p:cNvSpPr>
            <a:spLocks noGrp="1"/>
          </p:cNvSpPr>
          <p:nvPr>
            <p:ph type="pic" idx="4"/>
          </p:nvPr>
        </p:nvSpPr>
        <p:spPr>
          <a:xfrm>
            <a:off x="6703899" y="495706"/>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0" name="Shape 180"/>
          <p:cNvSpPr>
            <a:spLocks noGrp="1"/>
          </p:cNvSpPr>
          <p:nvPr>
            <p:ph type="pic" idx="5"/>
          </p:nvPr>
        </p:nvSpPr>
        <p:spPr>
          <a:xfrm>
            <a:off x="4584956" y="2020111"/>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1" name="Shape 181"/>
          <p:cNvSpPr>
            <a:spLocks noGrp="1"/>
          </p:cNvSpPr>
          <p:nvPr>
            <p:ph type="pic" idx="6"/>
          </p:nvPr>
        </p:nvSpPr>
        <p:spPr>
          <a:xfrm>
            <a:off x="6703625" y="2020111"/>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2" name="Shape 182"/>
          <p:cNvSpPr>
            <a:spLocks noGrp="1"/>
          </p:cNvSpPr>
          <p:nvPr>
            <p:ph type="pic" idx="7"/>
          </p:nvPr>
        </p:nvSpPr>
        <p:spPr>
          <a:xfrm>
            <a:off x="4585503" y="3545737"/>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3" name="Shape 183"/>
          <p:cNvSpPr>
            <a:spLocks noGrp="1"/>
          </p:cNvSpPr>
          <p:nvPr>
            <p:ph type="pic" idx="8"/>
          </p:nvPr>
        </p:nvSpPr>
        <p:spPr>
          <a:xfrm>
            <a:off x="6704171" y="3545737"/>
            <a:ext cx="209454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200"/>
                                        <p:tgtEl>
                                          <p:spTgt spid="176"/>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78"/>
                                        </p:tgtEl>
                                        <p:attrNameLst>
                                          <p:attrName>style.visibility</p:attrName>
                                        </p:attrNameLst>
                                      </p:cBhvr>
                                      <p:to>
                                        <p:strVal val="visible"/>
                                      </p:to>
                                    </p:set>
                                    <p:animEffect transition="in" filter="fade">
                                      <p:cBhvr>
                                        <p:cTn id="11" dur="200"/>
                                        <p:tgtEl>
                                          <p:spTgt spid="178"/>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79"/>
                                        </p:tgtEl>
                                        <p:attrNameLst>
                                          <p:attrName>style.visibility</p:attrName>
                                        </p:attrNameLst>
                                      </p:cBhvr>
                                      <p:to>
                                        <p:strVal val="visible"/>
                                      </p:to>
                                    </p:set>
                                    <p:animEffect transition="in" filter="fade">
                                      <p:cBhvr>
                                        <p:cTn id="15" dur="200"/>
                                        <p:tgtEl>
                                          <p:spTgt spid="179"/>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81"/>
                                        </p:tgtEl>
                                        <p:attrNameLst>
                                          <p:attrName>style.visibility</p:attrName>
                                        </p:attrNameLst>
                                      </p:cBhvr>
                                      <p:to>
                                        <p:strVal val="visible"/>
                                      </p:to>
                                    </p:set>
                                    <p:animEffect transition="in" filter="fade">
                                      <p:cBhvr>
                                        <p:cTn id="19" dur="200"/>
                                        <p:tgtEl>
                                          <p:spTgt spid="181"/>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80"/>
                                        </p:tgtEl>
                                        <p:attrNameLst>
                                          <p:attrName>style.visibility</p:attrName>
                                        </p:attrNameLst>
                                      </p:cBhvr>
                                      <p:to>
                                        <p:strVal val="visible"/>
                                      </p:to>
                                    </p:set>
                                    <p:animEffect transition="in" filter="fade">
                                      <p:cBhvr>
                                        <p:cTn id="23" dur="200"/>
                                        <p:tgtEl>
                                          <p:spTgt spid="180"/>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82"/>
                                        </p:tgtEl>
                                        <p:attrNameLst>
                                          <p:attrName>style.visibility</p:attrName>
                                        </p:attrNameLst>
                                      </p:cBhvr>
                                      <p:to>
                                        <p:strVal val="visible"/>
                                      </p:to>
                                    </p:set>
                                    <p:animEffect transition="in" filter="fade">
                                      <p:cBhvr>
                                        <p:cTn id="27" dur="200"/>
                                        <p:tgtEl>
                                          <p:spTgt spid="182"/>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183"/>
                                        </p:tgtEl>
                                        <p:attrNameLst>
                                          <p:attrName>style.visibility</p:attrName>
                                        </p:attrNameLst>
                                      </p:cBhvr>
                                      <p:to>
                                        <p:strVal val="visible"/>
                                      </p:to>
                                    </p:set>
                                    <p:animEffect transition="in" filter="fade">
                                      <p:cBhvr>
                                        <p:cTn id="31" dur="2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gallery_08">
    <p:spTree>
      <p:nvGrpSpPr>
        <p:cNvPr id="1" name="Shape 184"/>
        <p:cNvGrpSpPr/>
        <p:nvPr/>
      </p:nvGrpSpPr>
      <p:grpSpPr>
        <a:xfrm>
          <a:off x="0" y="0"/>
          <a:ext cx="0" cy="0"/>
          <a:chOff x="0" y="0"/>
          <a:chExt cx="0" cy="0"/>
        </a:xfrm>
      </p:grpSpPr>
      <p:sp>
        <p:nvSpPr>
          <p:cNvPr id="185" name="Shape 185"/>
          <p:cNvSpPr/>
          <p:nvPr/>
        </p:nvSpPr>
        <p:spPr>
          <a:xfrm>
            <a:off x="7475838" y="6533573"/>
            <a:ext cx="1341654"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86" name="Shape 186"/>
          <p:cNvSpPr>
            <a:spLocks noGrp="1"/>
          </p:cNvSpPr>
          <p:nvPr>
            <p:ph type="pic" idx="2"/>
          </p:nvPr>
        </p:nvSpPr>
        <p:spPr>
          <a:xfrm>
            <a:off x="341268" y="47541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7" name="Shape 187"/>
          <p:cNvSpPr>
            <a:spLocks noGrp="1"/>
          </p:cNvSpPr>
          <p:nvPr>
            <p:ph type="pic" idx="3"/>
          </p:nvPr>
        </p:nvSpPr>
        <p:spPr>
          <a:xfrm>
            <a:off x="2459778" y="47541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8" name="Shape 188"/>
          <p:cNvSpPr>
            <a:spLocks noGrp="1"/>
          </p:cNvSpPr>
          <p:nvPr>
            <p:ph type="pic" idx="4"/>
          </p:nvPr>
        </p:nvSpPr>
        <p:spPr>
          <a:xfrm>
            <a:off x="4578011" y="47541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9" name="Shape 189"/>
          <p:cNvSpPr>
            <a:spLocks noGrp="1"/>
          </p:cNvSpPr>
          <p:nvPr>
            <p:ph type="pic" idx="5"/>
          </p:nvPr>
        </p:nvSpPr>
        <p:spPr>
          <a:xfrm>
            <a:off x="6696682" y="47541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0" name="Shape 190"/>
          <p:cNvSpPr>
            <a:spLocks noGrp="1"/>
          </p:cNvSpPr>
          <p:nvPr>
            <p:ph type="pic" idx="6"/>
          </p:nvPr>
        </p:nvSpPr>
        <p:spPr>
          <a:xfrm>
            <a:off x="341268" y="363057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1" name="Shape 191"/>
          <p:cNvSpPr>
            <a:spLocks noGrp="1"/>
          </p:cNvSpPr>
          <p:nvPr>
            <p:ph type="pic" idx="7"/>
          </p:nvPr>
        </p:nvSpPr>
        <p:spPr>
          <a:xfrm>
            <a:off x="2459778" y="363057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2" name="Shape 192"/>
          <p:cNvSpPr>
            <a:spLocks noGrp="1"/>
          </p:cNvSpPr>
          <p:nvPr>
            <p:ph type="pic" idx="8"/>
          </p:nvPr>
        </p:nvSpPr>
        <p:spPr>
          <a:xfrm>
            <a:off x="4578010" y="3630574"/>
            <a:ext cx="4213214"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200"/>
                                        <p:tgtEl>
                                          <p:spTgt spid="186"/>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87"/>
                                        </p:tgtEl>
                                        <p:attrNameLst>
                                          <p:attrName>style.visibility</p:attrName>
                                        </p:attrNameLst>
                                      </p:cBhvr>
                                      <p:to>
                                        <p:strVal val="visible"/>
                                      </p:to>
                                    </p:set>
                                    <p:animEffect transition="in" filter="fade">
                                      <p:cBhvr>
                                        <p:cTn id="11" dur="200"/>
                                        <p:tgtEl>
                                          <p:spTgt spid="187"/>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88"/>
                                        </p:tgtEl>
                                        <p:attrNameLst>
                                          <p:attrName>style.visibility</p:attrName>
                                        </p:attrNameLst>
                                      </p:cBhvr>
                                      <p:to>
                                        <p:strVal val="visible"/>
                                      </p:to>
                                    </p:set>
                                    <p:animEffect transition="in" filter="fade">
                                      <p:cBhvr>
                                        <p:cTn id="15" dur="200"/>
                                        <p:tgtEl>
                                          <p:spTgt spid="188"/>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89"/>
                                        </p:tgtEl>
                                        <p:attrNameLst>
                                          <p:attrName>style.visibility</p:attrName>
                                        </p:attrNameLst>
                                      </p:cBhvr>
                                      <p:to>
                                        <p:strVal val="visible"/>
                                      </p:to>
                                    </p:set>
                                    <p:animEffect transition="in" filter="fade">
                                      <p:cBhvr>
                                        <p:cTn id="19" dur="200"/>
                                        <p:tgtEl>
                                          <p:spTgt spid="189"/>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90"/>
                                        </p:tgtEl>
                                        <p:attrNameLst>
                                          <p:attrName>style.visibility</p:attrName>
                                        </p:attrNameLst>
                                      </p:cBhvr>
                                      <p:to>
                                        <p:strVal val="visible"/>
                                      </p:to>
                                    </p:set>
                                    <p:animEffect transition="in" filter="fade">
                                      <p:cBhvr>
                                        <p:cTn id="23" dur="200"/>
                                        <p:tgtEl>
                                          <p:spTgt spid="190"/>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91"/>
                                        </p:tgtEl>
                                        <p:attrNameLst>
                                          <p:attrName>style.visibility</p:attrName>
                                        </p:attrNameLst>
                                      </p:cBhvr>
                                      <p:to>
                                        <p:strVal val="visible"/>
                                      </p:to>
                                    </p:set>
                                    <p:animEffect transition="in" filter="fade">
                                      <p:cBhvr>
                                        <p:cTn id="27" dur="200"/>
                                        <p:tgtEl>
                                          <p:spTgt spid="191"/>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192"/>
                                        </p:tgtEl>
                                        <p:attrNameLst>
                                          <p:attrName>style.visibility</p:attrName>
                                        </p:attrNameLst>
                                      </p:cBhvr>
                                      <p:to>
                                        <p:strVal val="visible"/>
                                      </p:to>
                                    </p:set>
                                    <p:animEffect transition="in" filter="fade">
                                      <p:cBhvr>
                                        <p:cTn id="31" dur="2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gallery_08">
    <p:spTree>
      <p:nvGrpSpPr>
        <p:cNvPr id="1" name="Shape 193"/>
        <p:cNvGrpSpPr/>
        <p:nvPr/>
      </p:nvGrpSpPr>
      <p:grpSpPr>
        <a:xfrm>
          <a:off x="0" y="0"/>
          <a:ext cx="0" cy="0"/>
          <a:chOff x="0" y="0"/>
          <a:chExt cx="0" cy="0"/>
        </a:xfrm>
      </p:grpSpPr>
      <p:sp>
        <p:nvSpPr>
          <p:cNvPr id="194" name="Shape 194"/>
          <p:cNvSpPr/>
          <p:nvPr/>
        </p:nvSpPr>
        <p:spPr>
          <a:xfrm>
            <a:off x="7463481" y="6533573"/>
            <a:ext cx="1354012"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95" name="Shape 195"/>
          <p:cNvSpPr>
            <a:spLocks noGrp="1"/>
          </p:cNvSpPr>
          <p:nvPr>
            <p:ph type="pic" idx="2"/>
          </p:nvPr>
        </p:nvSpPr>
        <p:spPr>
          <a:xfrm>
            <a:off x="341268" y="47541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6" name="Shape 196"/>
          <p:cNvSpPr>
            <a:spLocks noGrp="1"/>
          </p:cNvSpPr>
          <p:nvPr>
            <p:ph type="pic" idx="3"/>
          </p:nvPr>
        </p:nvSpPr>
        <p:spPr>
          <a:xfrm>
            <a:off x="2459778" y="47541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7" name="Shape 197"/>
          <p:cNvSpPr>
            <a:spLocks noGrp="1"/>
          </p:cNvSpPr>
          <p:nvPr>
            <p:ph type="pic" idx="4"/>
          </p:nvPr>
        </p:nvSpPr>
        <p:spPr>
          <a:xfrm>
            <a:off x="341268" y="363057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8" name="Shape 198"/>
          <p:cNvSpPr>
            <a:spLocks noGrp="1"/>
          </p:cNvSpPr>
          <p:nvPr>
            <p:ph type="pic" idx="5"/>
          </p:nvPr>
        </p:nvSpPr>
        <p:spPr>
          <a:xfrm>
            <a:off x="2459778" y="363057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9" name="Shape 199"/>
          <p:cNvSpPr>
            <a:spLocks noGrp="1"/>
          </p:cNvSpPr>
          <p:nvPr>
            <p:ph type="pic" idx="6"/>
          </p:nvPr>
        </p:nvSpPr>
        <p:spPr>
          <a:xfrm>
            <a:off x="4578010" y="475418"/>
            <a:ext cx="4213214" cy="628008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200"/>
                                        <p:tgtEl>
                                          <p:spTgt spid="195"/>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196"/>
                                        </p:tgtEl>
                                        <p:attrNameLst>
                                          <p:attrName>style.visibility</p:attrName>
                                        </p:attrNameLst>
                                      </p:cBhvr>
                                      <p:to>
                                        <p:strVal val="visible"/>
                                      </p:to>
                                    </p:set>
                                    <p:animEffect transition="in" filter="fade">
                                      <p:cBhvr>
                                        <p:cTn id="11" dur="200"/>
                                        <p:tgtEl>
                                          <p:spTgt spid="196"/>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197"/>
                                        </p:tgtEl>
                                        <p:attrNameLst>
                                          <p:attrName>style.visibility</p:attrName>
                                        </p:attrNameLst>
                                      </p:cBhvr>
                                      <p:to>
                                        <p:strVal val="visible"/>
                                      </p:to>
                                    </p:set>
                                    <p:animEffect transition="in" filter="fade">
                                      <p:cBhvr>
                                        <p:cTn id="15" dur="200"/>
                                        <p:tgtEl>
                                          <p:spTgt spid="197"/>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198"/>
                                        </p:tgtEl>
                                        <p:attrNameLst>
                                          <p:attrName>style.visibility</p:attrName>
                                        </p:attrNameLst>
                                      </p:cBhvr>
                                      <p:to>
                                        <p:strVal val="visible"/>
                                      </p:to>
                                    </p:set>
                                    <p:animEffect transition="in" filter="fade">
                                      <p:cBhvr>
                                        <p:cTn id="19" dur="200"/>
                                        <p:tgtEl>
                                          <p:spTgt spid="198"/>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99"/>
                                        </p:tgtEl>
                                        <p:attrNameLst>
                                          <p:attrName>style.visibility</p:attrName>
                                        </p:attrNameLst>
                                      </p:cBhvr>
                                      <p:to>
                                        <p:strVal val="visible"/>
                                      </p:to>
                                    </p:set>
                                    <p:animEffect transition="in" filter="fade">
                                      <p:cBhvr>
                                        <p:cTn id="23" dur="2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gallery_08">
    <p:spTree>
      <p:nvGrpSpPr>
        <p:cNvPr id="1" name="Shape 200"/>
        <p:cNvGrpSpPr/>
        <p:nvPr/>
      </p:nvGrpSpPr>
      <p:grpSpPr>
        <a:xfrm>
          <a:off x="0" y="0"/>
          <a:ext cx="0" cy="0"/>
          <a:chOff x="0" y="0"/>
          <a:chExt cx="0" cy="0"/>
        </a:xfrm>
      </p:grpSpPr>
      <p:sp>
        <p:nvSpPr>
          <p:cNvPr id="201" name="Shape 201"/>
          <p:cNvSpPr/>
          <p:nvPr/>
        </p:nvSpPr>
        <p:spPr>
          <a:xfrm>
            <a:off x="7395518" y="6533573"/>
            <a:ext cx="1421974"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02" name="Shape 202"/>
          <p:cNvSpPr>
            <a:spLocks noGrp="1"/>
          </p:cNvSpPr>
          <p:nvPr>
            <p:ph type="pic" idx="2"/>
          </p:nvPr>
        </p:nvSpPr>
        <p:spPr>
          <a:xfrm>
            <a:off x="4578172" y="47541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 name="Shape 203"/>
          <p:cNvSpPr>
            <a:spLocks noGrp="1"/>
          </p:cNvSpPr>
          <p:nvPr>
            <p:ph type="pic" idx="3"/>
          </p:nvPr>
        </p:nvSpPr>
        <p:spPr>
          <a:xfrm>
            <a:off x="6694367" y="480586"/>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4" name="Shape 204"/>
          <p:cNvSpPr>
            <a:spLocks noGrp="1"/>
          </p:cNvSpPr>
          <p:nvPr>
            <p:ph type="pic" idx="4"/>
          </p:nvPr>
        </p:nvSpPr>
        <p:spPr>
          <a:xfrm>
            <a:off x="4578172" y="363057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5" name="Shape 205"/>
          <p:cNvSpPr>
            <a:spLocks noGrp="1"/>
          </p:cNvSpPr>
          <p:nvPr>
            <p:ph type="pic" idx="5"/>
          </p:nvPr>
        </p:nvSpPr>
        <p:spPr>
          <a:xfrm>
            <a:off x="6696681" y="3630574"/>
            <a:ext cx="2094545" cy="312492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6" name="Shape 206"/>
          <p:cNvSpPr>
            <a:spLocks noGrp="1"/>
          </p:cNvSpPr>
          <p:nvPr>
            <p:ph type="pic" idx="6"/>
          </p:nvPr>
        </p:nvSpPr>
        <p:spPr>
          <a:xfrm>
            <a:off x="343146" y="480586"/>
            <a:ext cx="4213214" cy="6280086"/>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fade">
                                      <p:cBhvr>
                                        <p:cTn id="7" dur="200"/>
                                        <p:tgtEl>
                                          <p:spTgt spid="202"/>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203"/>
                                        </p:tgtEl>
                                        <p:attrNameLst>
                                          <p:attrName>style.visibility</p:attrName>
                                        </p:attrNameLst>
                                      </p:cBhvr>
                                      <p:to>
                                        <p:strVal val="visible"/>
                                      </p:to>
                                    </p:set>
                                    <p:animEffect transition="in" filter="fade">
                                      <p:cBhvr>
                                        <p:cTn id="11" dur="200"/>
                                        <p:tgtEl>
                                          <p:spTgt spid="203"/>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204"/>
                                        </p:tgtEl>
                                        <p:attrNameLst>
                                          <p:attrName>style.visibility</p:attrName>
                                        </p:attrNameLst>
                                      </p:cBhvr>
                                      <p:to>
                                        <p:strVal val="visible"/>
                                      </p:to>
                                    </p:set>
                                    <p:animEffect transition="in" filter="fade">
                                      <p:cBhvr>
                                        <p:cTn id="15" dur="200"/>
                                        <p:tgtEl>
                                          <p:spTgt spid="204"/>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205"/>
                                        </p:tgtEl>
                                        <p:attrNameLst>
                                          <p:attrName>style.visibility</p:attrName>
                                        </p:attrNameLst>
                                      </p:cBhvr>
                                      <p:to>
                                        <p:strVal val="visible"/>
                                      </p:to>
                                    </p:set>
                                    <p:animEffect transition="in" filter="fade">
                                      <p:cBhvr>
                                        <p:cTn id="19" dur="200"/>
                                        <p:tgtEl>
                                          <p:spTgt spid="205"/>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206"/>
                                        </p:tgtEl>
                                        <p:attrNameLst>
                                          <p:attrName>style.visibility</p:attrName>
                                        </p:attrNameLst>
                                      </p:cBhvr>
                                      <p:to>
                                        <p:strVal val="visible"/>
                                      </p:to>
                                    </p:set>
                                    <p:animEffect transition="in" filter="fade">
                                      <p:cBhvr>
                                        <p:cTn id="23" dur="2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gallery_09">
    <p:spTree>
      <p:nvGrpSpPr>
        <p:cNvPr id="1" name="Shape 207"/>
        <p:cNvGrpSpPr/>
        <p:nvPr/>
      </p:nvGrpSpPr>
      <p:grpSpPr>
        <a:xfrm>
          <a:off x="0" y="0"/>
          <a:ext cx="0" cy="0"/>
          <a:chOff x="0" y="0"/>
          <a:chExt cx="0" cy="0"/>
        </a:xfrm>
      </p:grpSpPr>
      <p:sp>
        <p:nvSpPr>
          <p:cNvPr id="208" name="Shape 208"/>
          <p:cNvSpPr>
            <a:spLocks noGrp="1"/>
          </p:cNvSpPr>
          <p:nvPr>
            <p:ph type="pic" idx="2"/>
          </p:nvPr>
        </p:nvSpPr>
        <p:spPr>
          <a:xfrm>
            <a:off x="370933" y="1758355"/>
            <a:ext cx="2094545" cy="374872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9" name="Shape 209"/>
          <p:cNvSpPr>
            <a:spLocks noGrp="1"/>
          </p:cNvSpPr>
          <p:nvPr>
            <p:ph type="pic" idx="3"/>
          </p:nvPr>
        </p:nvSpPr>
        <p:spPr>
          <a:xfrm>
            <a:off x="4577694" y="1750976"/>
            <a:ext cx="2094545" cy="375372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0" name="Shape 210"/>
          <p:cNvSpPr>
            <a:spLocks noGrp="1"/>
          </p:cNvSpPr>
          <p:nvPr>
            <p:ph type="pic" idx="4"/>
          </p:nvPr>
        </p:nvSpPr>
        <p:spPr>
          <a:xfrm>
            <a:off x="2474096" y="1758361"/>
            <a:ext cx="2094545" cy="374872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1" name="Shape 211"/>
          <p:cNvSpPr>
            <a:spLocks noGrp="1"/>
          </p:cNvSpPr>
          <p:nvPr>
            <p:ph type="pic" idx="5"/>
          </p:nvPr>
        </p:nvSpPr>
        <p:spPr>
          <a:xfrm>
            <a:off x="6680698" y="1758360"/>
            <a:ext cx="2094545" cy="374872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subTitle" idx="1"/>
          </p:nvPr>
        </p:nvSpPr>
        <p:spPr>
          <a:xfrm>
            <a:off x="857898" y="1256071"/>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213" name="Shape 213"/>
          <p:cNvSpPr txBox="1">
            <a:spLocks noGrp="1"/>
          </p:cNvSpPr>
          <p:nvPr>
            <p:ph type="ctrTitle"/>
          </p:nvPr>
        </p:nvSpPr>
        <p:spPr>
          <a:xfrm>
            <a:off x="856489" y="643348"/>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fade">
                                      <p:cBhvr>
                                        <p:cTn id="7" dur="500"/>
                                        <p:tgtEl>
                                          <p:spTgt spid="2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2">
                                            <p:txEl>
                                              <p:pRg st="0" end="0"/>
                                            </p:txEl>
                                          </p:spTgt>
                                        </p:tgtEl>
                                        <p:attrNameLst>
                                          <p:attrName>style.visibility</p:attrName>
                                        </p:attrNameLst>
                                      </p:cBhvr>
                                      <p:to>
                                        <p:strVal val="visible"/>
                                      </p:to>
                                    </p:set>
                                    <p:animEffect transition="in" filter="fade">
                                      <p:cBhvr>
                                        <p:cTn id="11" dur="500"/>
                                        <p:tgtEl>
                                          <p:spTgt spid="21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2">
                                            <p:txEl>
                                              <p:pRg st="1" end="1"/>
                                            </p:txEl>
                                          </p:spTgt>
                                        </p:tgtEl>
                                        <p:attrNameLst>
                                          <p:attrName>style.visibility</p:attrName>
                                        </p:attrNameLst>
                                      </p:cBhvr>
                                      <p:to>
                                        <p:strVal val="visible"/>
                                      </p:to>
                                    </p:set>
                                    <p:animEffect transition="in" filter="fade">
                                      <p:cBhvr>
                                        <p:cTn id="15" dur="500"/>
                                        <p:tgtEl>
                                          <p:spTgt spid="212">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2">
                                            <p:txEl>
                                              <p:pRg st="2" end="2"/>
                                            </p:txEl>
                                          </p:spTgt>
                                        </p:tgtEl>
                                        <p:attrNameLst>
                                          <p:attrName>style.visibility</p:attrName>
                                        </p:attrNameLst>
                                      </p:cBhvr>
                                      <p:to>
                                        <p:strVal val="visible"/>
                                      </p:to>
                                    </p:set>
                                    <p:animEffect transition="in" filter="fade">
                                      <p:cBhvr>
                                        <p:cTn id="19" dur="500"/>
                                        <p:tgtEl>
                                          <p:spTgt spid="212">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2">
                                            <p:txEl>
                                              <p:pRg st="3" end="3"/>
                                            </p:txEl>
                                          </p:spTgt>
                                        </p:tgtEl>
                                        <p:attrNameLst>
                                          <p:attrName>style.visibility</p:attrName>
                                        </p:attrNameLst>
                                      </p:cBhvr>
                                      <p:to>
                                        <p:strVal val="visible"/>
                                      </p:to>
                                    </p:set>
                                    <p:animEffect transition="in" filter="fade">
                                      <p:cBhvr>
                                        <p:cTn id="23" dur="500"/>
                                        <p:tgtEl>
                                          <p:spTgt spid="212">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2">
                                            <p:txEl>
                                              <p:pRg st="4" end="4"/>
                                            </p:txEl>
                                          </p:spTgt>
                                        </p:tgtEl>
                                        <p:attrNameLst>
                                          <p:attrName>style.visibility</p:attrName>
                                        </p:attrNameLst>
                                      </p:cBhvr>
                                      <p:to>
                                        <p:strVal val="visible"/>
                                      </p:to>
                                    </p:set>
                                    <p:animEffect transition="in" filter="fade">
                                      <p:cBhvr>
                                        <p:cTn id="27" dur="500"/>
                                        <p:tgtEl>
                                          <p:spTgt spid="212">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12">
                                            <p:txEl>
                                              <p:pRg st="5" end="5"/>
                                            </p:txEl>
                                          </p:spTgt>
                                        </p:tgtEl>
                                        <p:attrNameLst>
                                          <p:attrName>style.visibility</p:attrName>
                                        </p:attrNameLst>
                                      </p:cBhvr>
                                      <p:to>
                                        <p:strVal val="visible"/>
                                      </p:to>
                                    </p:set>
                                    <p:animEffect transition="in" filter="fade">
                                      <p:cBhvr>
                                        <p:cTn id="31" dur="500"/>
                                        <p:tgtEl>
                                          <p:spTgt spid="212">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2">
                                            <p:txEl>
                                              <p:pRg st="6" end="6"/>
                                            </p:txEl>
                                          </p:spTgt>
                                        </p:tgtEl>
                                        <p:attrNameLst>
                                          <p:attrName>style.visibility</p:attrName>
                                        </p:attrNameLst>
                                      </p:cBhvr>
                                      <p:to>
                                        <p:strVal val="visible"/>
                                      </p:to>
                                    </p:set>
                                    <p:animEffect transition="in" filter="fade">
                                      <p:cBhvr>
                                        <p:cTn id="35" dur="500"/>
                                        <p:tgtEl>
                                          <p:spTgt spid="212">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12">
                                            <p:txEl>
                                              <p:pRg st="7" end="7"/>
                                            </p:txEl>
                                          </p:spTgt>
                                        </p:tgtEl>
                                        <p:attrNameLst>
                                          <p:attrName>style.visibility</p:attrName>
                                        </p:attrNameLst>
                                      </p:cBhvr>
                                      <p:to>
                                        <p:strVal val="visible"/>
                                      </p:to>
                                    </p:set>
                                    <p:animEffect transition="in" filter="fade">
                                      <p:cBhvr>
                                        <p:cTn id="39" dur="500"/>
                                        <p:tgtEl>
                                          <p:spTgt spid="212">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12">
                                            <p:txEl>
                                              <p:pRg st="8" end="8"/>
                                            </p:txEl>
                                          </p:spTgt>
                                        </p:tgtEl>
                                        <p:attrNameLst>
                                          <p:attrName>style.visibility</p:attrName>
                                        </p:attrNameLst>
                                      </p:cBhvr>
                                      <p:to>
                                        <p:strVal val="visible"/>
                                      </p:to>
                                    </p:set>
                                    <p:animEffect transition="in" filter="fade">
                                      <p:cBhvr>
                                        <p:cTn id="43" dur="500"/>
                                        <p:tgtEl>
                                          <p:spTgt spid="212">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08"/>
                                        </p:tgtEl>
                                        <p:attrNameLst>
                                          <p:attrName>style.visibility</p:attrName>
                                        </p:attrNameLst>
                                      </p:cBhvr>
                                      <p:to>
                                        <p:strVal val="visible"/>
                                      </p:to>
                                    </p:set>
                                    <p:animEffect transition="in" filter="fade">
                                      <p:cBhvr>
                                        <p:cTn id="47" dur="400"/>
                                        <p:tgtEl>
                                          <p:spTgt spid="208"/>
                                        </p:tgtEl>
                                      </p:cBhvr>
                                    </p:animEffect>
                                  </p:childTnLst>
                                </p:cTn>
                              </p:par>
                            </p:childTnLst>
                          </p:cTn>
                        </p:par>
                        <p:par>
                          <p:cTn id="48" fill="hold">
                            <p:stCondLst>
                              <p:cond delay="5400"/>
                            </p:stCondLst>
                            <p:childTnLst>
                              <p:par>
                                <p:cTn id="49" presetID="10" presetClass="entr" presetSubtype="0" fill="hold" nodeType="afterEffect">
                                  <p:stCondLst>
                                    <p:cond delay="0"/>
                                  </p:stCondLst>
                                  <p:childTnLst>
                                    <p:set>
                                      <p:cBhvr>
                                        <p:cTn id="50" dur="1" fill="hold">
                                          <p:stCondLst>
                                            <p:cond delay="0"/>
                                          </p:stCondLst>
                                        </p:cTn>
                                        <p:tgtEl>
                                          <p:spTgt spid="210"/>
                                        </p:tgtEl>
                                        <p:attrNameLst>
                                          <p:attrName>style.visibility</p:attrName>
                                        </p:attrNameLst>
                                      </p:cBhvr>
                                      <p:to>
                                        <p:strVal val="visible"/>
                                      </p:to>
                                    </p:set>
                                    <p:animEffect transition="in" filter="fade">
                                      <p:cBhvr>
                                        <p:cTn id="51" dur="400"/>
                                        <p:tgtEl>
                                          <p:spTgt spid="210"/>
                                        </p:tgtEl>
                                      </p:cBhvr>
                                    </p:animEffect>
                                  </p:childTnLst>
                                </p:cTn>
                              </p:par>
                            </p:childTnLst>
                          </p:cTn>
                        </p:par>
                        <p:par>
                          <p:cTn id="52" fill="hold">
                            <p:stCondLst>
                              <p:cond delay="5800"/>
                            </p:stCondLst>
                            <p:childTnLst>
                              <p:par>
                                <p:cTn id="53" presetID="10" presetClass="entr" presetSubtype="0" fill="hold" nodeType="afterEffect">
                                  <p:stCondLst>
                                    <p:cond delay="0"/>
                                  </p:stCondLst>
                                  <p:childTnLst>
                                    <p:set>
                                      <p:cBhvr>
                                        <p:cTn id="54" dur="1" fill="hold">
                                          <p:stCondLst>
                                            <p:cond delay="0"/>
                                          </p:stCondLst>
                                        </p:cTn>
                                        <p:tgtEl>
                                          <p:spTgt spid="209"/>
                                        </p:tgtEl>
                                        <p:attrNameLst>
                                          <p:attrName>style.visibility</p:attrName>
                                        </p:attrNameLst>
                                      </p:cBhvr>
                                      <p:to>
                                        <p:strVal val="visible"/>
                                      </p:to>
                                    </p:set>
                                    <p:animEffect transition="in" filter="fade">
                                      <p:cBhvr>
                                        <p:cTn id="55" dur="400"/>
                                        <p:tgtEl>
                                          <p:spTgt spid="209"/>
                                        </p:tgtEl>
                                      </p:cBhvr>
                                    </p:animEffect>
                                  </p:childTnLst>
                                </p:cTn>
                              </p:par>
                            </p:childTnLst>
                          </p:cTn>
                        </p:par>
                        <p:par>
                          <p:cTn id="56" fill="hold">
                            <p:stCondLst>
                              <p:cond delay="6200"/>
                            </p:stCondLst>
                            <p:childTnLst>
                              <p:par>
                                <p:cTn id="57" presetID="10" presetClass="entr" presetSubtype="0" fill="hold" nodeType="afterEffect">
                                  <p:stCondLst>
                                    <p:cond delay="0"/>
                                  </p:stCondLst>
                                  <p:childTnLst>
                                    <p:set>
                                      <p:cBhvr>
                                        <p:cTn id="58" dur="1" fill="hold">
                                          <p:stCondLst>
                                            <p:cond delay="0"/>
                                          </p:stCondLst>
                                        </p:cTn>
                                        <p:tgtEl>
                                          <p:spTgt spid="211"/>
                                        </p:tgtEl>
                                        <p:attrNameLst>
                                          <p:attrName>style.visibility</p:attrName>
                                        </p:attrNameLst>
                                      </p:cBhvr>
                                      <p:to>
                                        <p:strVal val="visible"/>
                                      </p:to>
                                    </p:set>
                                    <p:animEffect transition="in" filter="fade">
                                      <p:cBhvr>
                                        <p:cTn id="59" dur="4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bg>
      <p:bgPr>
        <a:blipFill dpi="0" rotWithShape="1">
          <a:blip r:embed="rId2">
            <a:extLst>
              <a:ext uri="{BEBA8EAE-BF5A-486C-A8C5-ECC9F3942E4B}">
                <a14:imgProps xmlns:a14="http://schemas.microsoft.com/office/drawing/2010/main">
                  <a14:imgLayer r:embed="rId3">
                    <a14:imgEffect>
                      <a14:brightnessContrast bright="9000"/>
                    </a14:imgEffect>
                  </a14:imgLayer>
                </a14:imgProps>
              </a:ext>
            </a:extLst>
          </a:blip>
          <a:srcRect/>
          <a:stretch>
            <a:fillRect t="-17000" b="-17000"/>
          </a:stretch>
        </a:blipFill>
        <a:effectLst/>
      </p:bgPr>
    </p:bg>
    <p:spTree>
      <p:nvGrpSpPr>
        <p:cNvPr id="1" name="Shape 42"/>
        <p:cNvGrpSpPr/>
        <p:nvPr/>
      </p:nvGrpSpPr>
      <p:grpSpPr>
        <a:xfrm>
          <a:off x="0" y="0"/>
          <a:ext cx="0" cy="0"/>
          <a:chOff x="0" y="0"/>
          <a:chExt cx="0" cy="0"/>
        </a:xfrm>
      </p:grpSpPr>
      <p:sp>
        <p:nvSpPr>
          <p:cNvPr id="44" name="Shape 44"/>
          <p:cNvSpPr txBox="1">
            <a:spLocks noGrp="1"/>
          </p:cNvSpPr>
          <p:nvPr>
            <p:ph type="subTitle" idx="1"/>
          </p:nvPr>
        </p:nvSpPr>
        <p:spPr>
          <a:xfrm>
            <a:off x="2105472" y="1098873"/>
            <a:ext cx="4928712" cy="487817"/>
          </a:xfrm>
          <a:prstGeom prst="rect">
            <a:avLst/>
          </a:prstGeom>
          <a:noFill/>
          <a:ln>
            <a:noFill/>
          </a:ln>
        </p:spPr>
        <p:txBody>
          <a:bodyPr lIns="91425" tIns="91425" rIns="91425" bIns="91425" anchor="t" anchorCtr="0"/>
          <a:lstStyle>
            <a:lvl1pPr marL="0" marR="0" lvl="0" indent="0" algn="ctr" rtl="0">
              <a:lnSpc>
                <a:spcPct val="120000"/>
              </a:lnSpc>
              <a:spcBef>
                <a:spcPts val="280"/>
              </a:spcBef>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dirty="0"/>
          </a:p>
        </p:txBody>
      </p:sp>
      <p:sp>
        <p:nvSpPr>
          <p:cNvPr id="45" name="Shape 45"/>
          <p:cNvSpPr txBox="1">
            <a:spLocks noGrp="1"/>
          </p:cNvSpPr>
          <p:nvPr>
            <p:ph type="ctrTitle"/>
          </p:nvPr>
        </p:nvSpPr>
        <p:spPr>
          <a:xfrm>
            <a:off x="2105472" y="537783"/>
            <a:ext cx="4928712" cy="597587"/>
          </a:xfrm>
          <a:prstGeom prst="rect">
            <a:avLst/>
          </a:prstGeom>
          <a:noFill/>
          <a:ln>
            <a:noFill/>
          </a:ln>
        </p:spPr>
        <p:txBody>
          <a:bodyPr lIns="91425" tIns="91425" rIns="91425" bIns="91425" anchor="ctr" anchorCtr="0"/>
          <a:lstStyle>
            <a:lvl1pPr marL="0" marR="0" lvl="0" indent="0" algn="ctr" rtl="0">
              <a:lnSpc>
                <a:spcPct val="80000"/>
              </a:lnSpc>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6" name="Shape 46"/>
          <p:cNvSpPr txBox="1">
            <a:spLocks noGrp="1"/>
          </p:cNvSpPr>
          <p:nvPr>
            <p:ph type="body" idx="2"/>
          </p:nvPr>
        </p:nvSpPr>
        <p:spPr>
          <a:xfrm>
            <a:off x="1336950" y="2145975"/>
            <a:ext cx="6465763" cy="4158520"/>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628650" marR="0" lvl="1" indent="-8255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2pPr>
            <a:lvl3pPr marL="1085850" marR="0" lvl="2" indent="-8255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3pPr>
            <a:lvl4pPr marL="1543050" marR="0" lvl="3" indent="-82550" algn="l" rtl="0">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4pPr>
            <a:lvl5pPr marL="2000250" marR="0" lvl="4" indent="-82550" algn="l" rtl="0">
              <a:spcBef>
                <a:spcPts val="280"/>
              </a:spcBef>
              <a:buClr>
                <a:srgbClr val="A5A5A5"/>
              </a:buClr>
              <a:buSzPct val="100000"/>
              <a:buFont typeface="Arial"/>
              <a:buChar char="•"/>
              <a:defRPr sz="14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7" name="Shape 47"/>
          <p:cNvSpPr txBox="1"/>
          <p:nvPr/>
        </p:nvSpPr>
        <p:spPr>
          <a:xfrm>
            <a:off x="8580968" y="6903512"/>
            <a:ext cx="399882" cy="227162"/>
          </a:xfrm>
          <a:prstGeom prst="rect">
            <a:avLst/>
          </a:prstGeom>
          <a:noFill/>
          <a:ln>
            <a:noFill/>
          </a:ln>
        </p:spPr>
        <p:txBody>
          <a:bodyPr lIns="91425" tIns="45700" rIns="91425" bIns="45700" anchor="ctr" anchorCtr="0">
            <a:noAutofit/>
          </a:bodyPr>
          <a:lstStyle/>
          <a:p>
            <a:pPr marL="0" marR="0" lvl="0" indent="0" algn="r" rtl="0">
              <a:lnSpc>
                <a:spcPct val="70000"/>
              </a:lnSpc>
              <a:spcBef>
                <a:spcPts val="0"/>
              </a:spcBef>
              <a:buSzPct val="25000"/>
              <a:buNone/>
            </a:pPr>
            <a:fld id="{00000000-1234-1234-1234-123412341234}" type="slidenum">
              <a:rPr lang="en-US" sz="800" b="1">
                <a:solidFill>
                  <a:schemeClr val="bg1">
                    <a:lumMod val="75000"/>
                  </a:schemeClr>
                </a:solidFill>
                <a:latin typeface="Open Sans"/>
                <a:ea typeface="Open Sans"/>
                <a:cs typeface="Open Sans"/>
                <a:sym typeface="Open Sans"/>
              </a:rPr>
              <a:pPr marL="0" marR="0" lvl="0" indent="0" algn="r" rtl="0">
                <a:lnSpc>
                  <a:spcPct val="70000"/>
                </a:lnSpc>
                <a:spcBef>
                  <a:spcPts val="0"/>
                </a:spcBef>
                <a:buSzPct val="25000"/>
                <a:buNone/>
              </a:pPr>
              <a:t>‹Nº›</a:t>
            </a:fld>
            <a:endParaRPr lang="en-US" sz="800" b="1">
              <a:solidFill>
                <a:schemeClr val="bg1">
                  <a:lumMod val="75000"/>
                </a:schemeClr>
              </a:solidFill>
              <a:latin typeface="Open Sans"/>
              <a:ea typeface="Open Sans"/>
              <a:cs typeface="Open Sans"/>
              <a:sym typeface="Open Sans"/>
            </a:endParaRPr>
          </a:p>
        </p:txBody>
      </p:sp>
      <p:cxnSp>
        <p:nvCxnSpPr>
          <p:cNvPr id="48" name="Shape 48"/>
          <p:cNvCxnSpPr/>
          <p:nvPr/>
        </p:nvCxnSpPr>
        <p:spPr>
          <a:xfrm flipH="1">
            <a:off x="4142586" y="1117966"/>
            <a:ext cx="854484" cy="0"/>
          </a:xfrm>
          <a:prstGeom prst="straightConnector1">
            <a:avLst/>
          </a:prstGeom>
          <a:noFill/>
          <a:ln w="38100" cap="flat" cmpd="sng">
            <a:solidFill>
              <a:srgbClr val="4469FB"/>
            </a:solidFill>
            <a:prstDash val="solid"/>
            <a:round/>
            <a:headEnd type="none" w="med" len="med"/>
            <a:tailEnd type="none" w="med" len="med"/>
          </a:ln>
        </p:spPr>
      </p:cxnSp>
      <p:pic>
        <p:nvPicPr>
          <p:cNvPr id="8" name="Picture 7"/>
          <p:cNvPicPr>
            <a:picLocks noChangeAspect="1"/>
          </p:cNvPicPr>
          <p:nvPr userDrawn="1"/>
        </p:nvPicPr>
        <p:blipFill>
          <a:blip r:embed="rId4"/>
          <a:stretch>
            <a:fillRect/>
          </a:stretch>
        </p:blipFill>
        <p:spPr>
          <a:xfrm flipV="1">
            <a:off x="1" y="1"/>
            <a:ext cx="9151549" cy="86462"/>
          </a:xfrm>
          <a:prstGeom prst="rect">
            <a:avLst/>
          </a:prstGeom>
        </p:spPr>
      </p:pic>
      <p:pic>
        <p:nvPicPr>
          <p:cNvPr id="4" name="Picture 3">
            <a:extLst>
              <a:ext uri="{FF2B5EF4-FFF2-40B4-BE49-F238E27FC236}">
                <a16:creationId xmlns:a16="http://schemas.microsoft.com/office/drawing/2014/main" id="{5FBCBFCD-CA5C-DB46-A553-28D3ADEB528B}"/>
              </a:ext>
            </a:extLst>
          </p:cNvPr>
          <p:cNvPicPr>
            <a:picLocks noChangeAspect="1"/>
          </p:cNvPicPr>
          <p:nvPr userDrawn="1"/>
        </p:nvPicPr>
        <p:blipFill>
          <a:blip r:embed="rId5">
            <a:alphaModFix amt="64000"/>
            <a:extLst>
              <a:ext uri="{BEBA8EAE-BF5A-486C-A8C5-ECC9F3942E4B}">
                <a14:imgProps xmlns:a14="http://schemas.microsoft.com/office/drawing/2010/main">
                  <a14:imgLayer>
                    <a14:imgEffect>
                      <a14:colorTemperature colorTemp="2848"/>
                    </a14:imgEffect>
                    <a14:imgEffect>
                      <a14:saturation sat="68000"/>
                    </a14:imgEffect>
                  </a14:imgLayer>
                </a14:imgProps>
              </a:ext>
            </a:extLst>
          </a:blip>
          <a:stretch>
            <a:fillRect/>
          </a:stretch>
        </p:blipFill>
        <p:spPr>
          <a:xfrm>
            <a:off x="0" y="6668647"/>
            <a:ext cx="9144000" cy="5624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gallery_09">
    <p:spTree>
      <p:nvGrpSpPr>
        <p:cNvPr id="1" name="Shape 214"/>
        <p:cNvGrpSpPr/>
        <p:nvPr/>
      </p:nvGrpSpPr>
      <p:grpSpPr>
        <a:xfrm>
          <a:off x="0" y="0"/>
          <a:ext cx="0" cy="0"/>
          <a:chOff x="0" y="0"/>
          <a:chExt cx="0" cy="0"/>
        </a:xfrm>
      </p:grpSpPr>
      <p:sp>
        <p:nvSpPr>
          <p:cNvPr id="215" name="Shape 215"/>
          <p:cNvSpPr>
            <a:spLocks noGrp="1"/>
          </p:cNvSpPr>
          <p:nvPr>
            <p:ph type="pic" idx="2"/>
          </p:nvPr>
        </p:nvSpPr>
        <p:spPr>
          <a:xfrm>
            <a:off x="370933" y="2083865"/>
            <a:ext cx="2094545" cy="310008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6" name="Shape 216"/>
          <p:cNvSpPr>
            <a:spLocks noGrp="1"/>
          </p:cNvSpPr>
          <p:nvPr>
            <p:ph type="pic" idx="3"/>
          </p:nvPr>
        </p:nvSpPr>
        <p:spPr>
          <a:xfrm>
            <a:off x="4577694" y="2076920"/>
            <a:ext cx="2094545" cy="3104219"/>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7" name="Shape 217"/>
          <p:cNvSpPr>
            <a:spLocks noGrp="1"/>
          </p:cNvSpPr>
          <p:nvPr>
            <p:ph type="pic" idx="4"/>
          </p:nvPr>
        </p:nvSpPr>
        <p:spPr>
          <a:xfrm>
            <a:off x="2474096" y="2083872"/>
            <a:ext cx="2094545" cy="310008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8" name="Shape 218"/>
          <p:cNvSpPr>
            <a:spLocks noGrp="1"/>
          </p:cNvSpPr>
          <p:nvPr>
            <p:ph type="pic" idx="5"/>
          </p:nvPr>
        </p:nvSpPr>
        <p:spPr>
          <a:xfrm>
            <a:off x="6680698" y="2083870"/>
            <a:ext cx="2094545" cy="310008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9" name="Shape 219"/>
          <p:cNvSpPr txBox="1">
            <a:spLocks noGrp="1"/>
          </p:cNvSpPr>
          <p:nvPr>
            <p:ph type="subTitle" idx="1"/>
          </p:nvPr>
        </p:nvSpPr>
        <p:spPr>
          <a:xfrm>
            <a:off x="857898" y="1256071"/>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220" name="Shape 220"/>
          <p:cNvSpPr txBox="1">
            <a:spLocks noGrp="1"/>
          </p:cNvSpPr>
          <p:nvPr>
            <p:ph type="ctrTitle"/>
          </p:nvPr>
        </p:nvSpPr>
        <p:spPr>
          <a:xfrm>
            <a:off x="856489" y="643348"/>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1" name="Shape 221"/>
          <p:cNvSpPr txBox="1"/>
          <p:nvPr/>
        </p:nvSpPr>
        <p:spPr>
          <a:xfrm>
            <a:off x="8513232" y="6618535"/>
            <a:ext cx="352225" cy="227162"/>
          </a:xfrm>
          <a:prstGeom prst="rect">
            <a:avLst/>
          </a:prstGeom>
          <a:noFill/>
          <a:ln>
            <a:noFill/>
          </a:ln>
        </p:spPr>
        <p:txBody>
          <a:bodyPr lIns="91425" tIns="45700" rIns="91425" bIns="45700" anchor="ctr" anchorCtr="0">
            <a:noAutofit/>
          </a:bodyPr>
          <a:lstStyle/>
          <a:p>
            <a:pPr marL="0" marR="0" lvl="0" indent="0" algn="r" rtl="0">
              <a:lnSpc>
                <a:spcPct val="70000"/>
              </a:lnSpc>
              <a:spcBef>
                <a:spcPts val="0"/>
              </a:spcBef>
              <a:buSzPct val="25000"/>
              <a:buNone/>
            </a:pPr>
            <a:fld id="{00000000-1234-1234-1234-123412341234}" type="slidenum">
              <a:rPr lang="en-US" sz="600" b="1">
                <a:solidFill>
                  <a:schemeClr val="dk1"/>
                </a:solidFill>
                <a:latin typeface="Open Sans"/>
                <a:ea typeface="Open Sans"/>
                <a:cs typeface="Open Sans"/>
                <a:sym typeface="Open Sans"/>
              </a:rPr>
              <a:pPr marL="0" marR="0" lvl="0" indent="0" algn="r" rtl="0">
                <a:lnSpc>
                  <a:spcPct val="70000"/>
                </a:lnSpc>
                <a:spcBef>
                  <a:spcPts val="0"/>
                </a:spcBef>
                <a:buSzPct val="25000"/>
                <a:buNone/>
              </a:pPr>
              <a:t>‹Nº›</a:t>
            </a:fld>
            <a:endParaRPr lang="en-US" sz="600" b="1">
              <a:solidFill>
                <a:schemeClr val="dk1"/>
              </a:solidFill>
              <a:latin typeface="Open Sans"/>
              <a:ea typeface="Open Sans"/>
              <a:cs typeface="Open Sans"/>
              <a:sym typeface="Open Sans"/>
            </a:endParaRPr>
          </a:p>
        </p:txBody>
      </p:sp>
      <p:sp>
        <p:nvSpPr>
          <p:cNvPr id="222" name="Shape 222"/>
          <p:cNvSpPr txBox="1">
            <a:spLocks noGrp="1"/>
          </p:cNvSpPr>
          <p:nvPr>
            <p:ph type="ftr" idx="11"/>
          </p:nvPr>
        </p:nvSpPr>
        <p:spPr>
          <a:xfrm>
            <a:off x="1507270" y="6575179"/>
            <a:ext cx="2530389" cy="302884"/>
          </a:xfrm>
          <a:prstGeom prst="rect">
            <a:avLst/>
          </a:prstGeom>
          <a:noFill/>
          <a:ln>
            <a:noFill/>
          </a:ln>
        </p:spPr>
        <p:txBody>
          <a:bodyPr lIns="91425" tIns="91425" rIns="91425" bIns="91425" anchor="ctr" anchorCtr="0"/>
          <a:lstStyle>
            <a:lvl1pPr marL="0" marR="0" lvl="0" indent="0" algn="l" rtl="0">
              <a:spcBef>
                <a:spcPts val="0"/>
              </a:spcBef>
              <a:buNone/>
              <a:defRPr sz="600" b="0" i="0">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p:nvPr/>
        </p:nvSpPr>
        <p:spPr>
          <a:xfrm>
            <a:off x="271834" y="6589223"/>
            <a:ext cx="1747253" cy="2596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b="0" i="0">
                <a:solidFill>
                  <a:schemeClr val="dk1"/>
                </a:solidFill>
                <a:latin typeface="Arial"/>
                <a:ea typeface="Arial"/>
                <a:cs typeface="Arial"/>
                <a:sym typeface="Arial"/>
              </a:rPr>
              <a:t>GUÍA PARA EL USO DE SIIAMCO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0"/>
                                        </p:tgtEl>
                                        <p:attrNameLst>
                                          <p:attrName>style.visibility</p:attrName>
                                        </p:attrNameLst>
                                      </p:cBhvr>
                                      <p:to>
                                        <p:strVal val="visible"/>
                                      </p:to>
                                    </p:set>
                                    <p:animEffect transition="in" filter="fade">
                                      <p:cBhvr>
                                        <p:cTn id="7" dur="500"/>
                                        <p:tgtEl>
                                          <p:spTgt spid="2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9">
                                            <p:txEl>
                                              <p:pRg st="0" end="0"/>
                                            </p:txEl>
                                          </p:spTgt>
                                        </p:tgtEl>
                                        <p:attrNameLst>
                                          <p:attrName>style.visibility</p:attrName>
                                        </p:attrNameLst>
                                      </p:cBhvr>
                                      <p:to>
                                        <p:strVal val="visible"/>
                                      </p:to>
                                    </p:set>
                                    <p:animEffect transition="in" filter="fade">
                                      <p:cBhvr>
                                        <p:cTn id="11" dur="500"/>
                                        <p:tgtEl>
                                          <p:spTgt spid="21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9">
                                            <p:txEl>
                                              <p:pRg st="1" end="1"/>
                                            </p:txEl>
                                          </p:spTgt>
                                        </p:tgtEl>
                                        <p:attrNameLst>
                                          <p:attrName>style.visibility</p:attrName>
                                        </p:attrNameLst>
                                      </p:cBhvr>
                                      <p:to>
                                        <p:strVal val="visible"/>
                                      </p:to>
                                    </p:set>
                                    <p:animEffect transition="in" filter="fade">
                                      <p:cBhvr>
                                        <p:cTn id="15" dur="500"/>
                                        <p:tgtEl>
                                          <p:spTgt spid="219">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9">
                                            <p:txEl>
                                              <p:pRg st="2" end="2"/>
                                            </p:txEl>
                                          </p:spTgt>
                                        </p:tgtEl>
                                        <p:attrNameLst>
                                          <p:attrName>style.visibility</p:attrName>
                                        </p:attrNameLst>
                                      </p:cBhvr>
                                      <p:to>
                                        <p:strVal val="visible"/>
                                      </p:to>
                                    </p:set>
                                    <p:animEffect transition="in" filter="fade">
                                      <p:cBhvr>
                                        <p:cTn id="19" dur="500"/>
                                        <p:tgtEl>
                                          <p:spTgt spid="219">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9">
                                            <p:txEl>
                                              <p:pRg st="3" end="3"/>
                                            </p:txEl>
                                          </p:spTgt>
                                        </p:tgtEl>
                                        <p:attrNameLst>
                                          <p:attrName>style.visibility</p:attrName>
                                        </p:attrNameLst>
                                      </p:cBhvr>
                                      <p:to>
                                        <p:strVal val="visible"/>
                                      </p:to>
                                    </p:set>
                                    <p:animEffect transition="in" filter="fade">
                                      <p:cBhvr>
                                        <p:cTn id="23" dur="500"/>
                                        <p:tgtEl>
                                          <p:spTgt spid="219">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9">
                                            <p:txEl>
                                              <p:pRg st="4" end="4"/>
                                            </p:txEl>
                                          </p:spTgt>
                                        </p:tgtEl>
                                        <p:attrNameLst>
                                          <p:attrName>style.visibility</p:attrName>
                                        </p:attrNameLst>
                                      </p:cBhvr>
                                      <p:to>
                                        <p:strVal val="visible"/>
                                      </p:to>
                                    </p:set>
                                    <p:animEffect transition="in" filter="fade">
                                      <p:cBhvr>
                                        <p:cTn id="27" dur="500"/>
                                        <p:tgtEl>
                                          <p:spTgt spid="219">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19">
                                            <p:txEl>
                                              <p:pRg st="5" end="5"/>
                                            </p:txEl>
                                          </p:spTgt>
                                        </p:tgtEl>
                                        <p:attrNameLst>
                                          <p:attrName>style.visibility</p:attrName>
                                        </p:attrNameLst>
                                      </p:cBhvr>
                                      <p:to>
                                        <p:strVal val="visible"/>
                                      </p:to>
                                    </p:set>
                                    <p:animEffect transition="in" filter="fade">
                                      <p:cBhvr>
                                        <p:cTn id="31" dur="500"/>
                                        <p:tgtEl>
                                          <p:spTgt spid="219">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19">
                                            <p:txEl>
                                              <p:pRg st="6" end="6"/>
                                            </p:txEl>
                                          </p:spTgt>
                                        </p:tgtEl>
                                        <p:attrNameLst>
                                          <p:attrName>style.visibility</p:attrName>
                                        </p:attrNameLst>
                                      </p:cBhvr>
                                      <p:to>
                                        <p:strVal val="visible"/>
                                      </p:to>
                                    </p:set>
                                    <p:animEffect transition="in" filter="fade">
                                      <p:cBhvr>
                                        <p:cTn id="35" dur="500"/>
                                        <p:tgtEl>
                                          <p:spTgt spid="219">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19">
                                            <p:txEl>
                                              <p:pRg st="7" end="7"/>
                                            </p:txEl>
                                          </p:spTgt>
                                        </p:tgtEl>
                                        <p:attrNameLst>
                                          <p:attrName>style.visibility</p:attrName>
                                        </p:attrNameLst>
                                      </p:cBhvr>
                                      <p:to>
                                        <p:strVal val="visible"/>
                                      </p:to>
                                    </p:set>
                                    <p:animEffect transition="in" filter="fade">
                                      <p:cBhvr>
                                        <p:cTn id="39" dur="500"/>
                                        <p:tgtEl>
                                          <p:spTgt spid="219">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19">
                                            <p:txEl>
                                              <p:pRg st="8" end="8"/>
                                            </p:txEl>
                                          </p:spTgt>
                                        </p:tgtEl>
                                        <p:attrNameLst>
                                          <p:attrName>style.visibility</p:attrName>
                                        </p:attrNameLst>
                                      </p:cBhvr>
                                      <p:to>
                                        <p:strVal val="visible"/>
                                      </p:to>
                                    </p:set>
                                    <p:animEffect transition="in" filter="fade">
                                      <p:cBhvr>
                                        <p:cTn id="43" dur="500"/>
                                        <p:tgtEl>
                                          <p:spTgt spid="219">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15"/>
                                        </p:tgtEl>
                                        <p:attrNameLst>
                                          <p:attrName>style.visibility</p:attrName>
                                        </p:attrNameLst>
                                      </p:cBhvr>
                                      <p:to>
                                        <p:strVal val="visible"/>
                                      </p:to>
                                    </p:set>
                                    <p:animEffect transition="in" filter="fade">
                                      <p:cBhvr>
                                        <p:cTn id="47" dur="400"/>
                                        <p:tgtEl>
                                          <p:spTgt spid="215"/>
                                        </p:tgtEl>
                                      </p:cBhvr>
                                    </p:animEffect>
                                  </p:childTnLst>
                                </p:cTn>
                              </p:par>
                            </p:childTnLst>
                          </p:cTn>
                        </p:par>
                        <p:par>
                          <p:cTn id="48" fill="hold">
                            <p:stCondLst>
                              <p:cond delay="5400"/>
                            </p:stCondLst>
                            <p:childTnLst>
                              <p:par>
                                <p:cTn id="49" presetID="10" presetClass="entr" presetSubtype="0" fill="hold" nodeType="afterEffect">
                                  <p:stCondLst>
                                    <p:cond delay="0"/>
                                  </p:stCondLst>
                                  <p:childTnLst>
                                    <p:set>
                                      <p:cBhvr>
                                        <p:cTn id="50" dur="1" fill="hold">
                                          <p:stCondLst>
                                            <p:cond delay="0"/>
                                          </p:stCondLst>
                                        </p:cTn>
                                        <p:tgtEl>
                                          <p:spTgt spid="217"/>
                                        </p:tgtEl>
                                        <p:attrNameLst>
                                          <p:attrName>style.visibility</p:attrName>
                                        </p:attrNameLst>
                                      </p:cBhvr>
                                      <p:to>
                                        <p:strVal val="visible"/>
                                      </p:to>
                                    </p:set>
                                    <p:animEffect transition="in" filter="fade">
                                      <p:cBhvr>
                                        <p:cTn id="51" dur="400"/>
                                        <p:tgtEl>
                                          <p:spTgt spid="217"/>
                                        </p:tgtEl>
                                      </p:cBhvr>
                                    </p:animEffect>
                                  </p:childTnLst>
                                </p:cTn>
                              </p:par>
                            </p:childTnLst>
                          </p:cTn>
                        </p:par>
                        <p:par>
                          <p:cTn id="52" fill="hold">
                            <p:stCondLst>
                              <p:cond delay="5800"/>
                            </p:stCondLst>
                            <p:childTnLst>
                              <p:par>
                                <p:cTn id="53" presetID="10" presetClass="entr" presetSubtype="0" fill="hold" nodeType="afterEffect">
                                  <p:stCondLst>
                                    <p:cond delay="0"/>
                                  </p:stCondLst>
                                  <p:childTnLst>
                                    <p:set>
                                      <p:cBhvr>
                                        <p:cTn id="54" dur="1" fill="hold">
                                          <p:stCondLst>
                                            <p:cond delay="0"/>
                                          </p:stCondLst>
                                        </p:cTn>
                                        <p:tgtEl>
                                          <p:spTgt spid="216"/>
                                        </p:tgtEl>
                                        <p:attrNameLst>
                                          <p:attrName>style.visibility</p:attrName>
                                        </p:attrNameLst>
                                      </p:cBhvr>
                                      <p:to>
                                        <p:strVal val="visible"/>
                                      </p:to>
                                    </p:set>
                                    <p:animEffect transition="in" filter="fade">
                                      <p:cBhvr>
                                        <p:cTn id="55" dur="400"/>
                                        <p:tgtEl>
                                          <p:spTgt spid="216"/>
                                        </p:tgtEl>
                                      </p:cBhvr>
                                    </p:animEffect>
                                  </p:childTnLst>
                                </p:cTn>
                              </p:par>
                            </p:childTnLst>
                          </p:cTn>
                        </p:par>
                        <p:par>
                          <p:cTn id="56" fill="hold">
                            <p:stCondLst>
                              <p:cond delay="6200"/>
                            </p:stCondLst>
                            <p:childTnLst>
                              <p:par>
                                <p:cTn id="57" presetID="10" presetClass="entr" presetSubtype="0" fill="hold" nodeType="afterEffect">
                                  <p:stCondLst>
                                    <p:cond delay="0"/>
                                  </p:stCondLst>
                                  <p:childTnLst>
                                    <p:set>
                                      <p:cBhvr>
                                        <p:cTn id="58" dur="1" fill="hold">
                                          <p:stCondLst>
                                            <p:cond delay="0"/>
                                          </p:stCondLst>
                                        </p:cTn>
                                        <p:tgtEl>
                                          <p:spTgt spid="218"/>
                                        </p:tgtEl>
                                        <p:attrNameLst>
                                          <p:attrName>style.visibility</p:attrName>
                                        </p:attrNameLst>
                                      </p:cBhvr>
                                      <p:to>
                                        <p:strVal val="visible"/>
                                      </p:to>
                                    </p:set>
                                    <p:animEffect transition="in" filter="fade">
                                      <p:cBhvr>
                                        <p:cTn id="59" dur="4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gallery_10">
    <p:spTree>
      <p:nvGrpSpPr>
        <p:cNvPr id="1" name="Shape 224"/>
        <p:cNvGrpSpPr/>
        <p:nvPr/>
      </p:nvGrpSpPr>
      <p:grpSpPr>
        <a:xfrm>
          <a:off x="0" y="0"/>
          <a:ext cx="0" cy="0"/>
          <a:chOff x="0" y="0"/>
          <a:chExt cx="0" cy="0"/>
        </a:xfrm>
      </p:grpSpPr>
      <p:sp>
        <p:nvSpPr>
          <p:cNvPr id="225" name="Shape 225"/>
          <p:cNvSpPr>
            <a:spLocks noGrp="1"/>
          </p:cNvSpPr>
          <p:nvPr>
            <p:ph type="pic" idx="2"/>
          </p:nvPr>
        </p:nvSpPr>
        <p:spPr>
          <a:xfrm>
            <a:off x="353564" y="486973"/>
            <a:ext cx="4212522" cy="625965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6" name="Shape 226"/>
          <p:cNvSpPr>
            <a:spLocks noGrp="1"/>
          </p:cNvSpPr>
          <p:nvPr>
            <p:ph type="pic" idx="3"/>
          </p:nvPr>
        </p:nvSpPr>
        <p:spPr>
          <a:xfrm>
            <a:off x="4573028" y="488319"/>
            <a:ext cx="4193956" cy="625830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7" name="Shape 227"/>
          <p:cNvSpPr/>
          <p:nvPr/>
        </p:nvSpPr>
        <p:spPr>
          <a:xfrm>
            <a:off x="7469662" y="6533573"/>
            <a:ext cx="1347833"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 calcmode="lin" valueType="num">
                                      <p:cBhvr additive="base">
                                        <p:cTn id="7" dur="500"/>
                                        <p:tgtEl>
                                          <p:spTgt spid="225"/>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26"/>
                                        </p:tgtEl>
                                        <p:attrNameLst>
                                          <p:attrName>style.visibility</p:attrName>
                                        </p:attrNameLst>
                                      </p:cBhvr>
                                      <p:to>
                                        <p:strVal val="visible"/>
                                      </p:to>
                                    </p:set>
                                    <p:anim calcmode="lin" valueType="num">
                                      <p:cBhvr additive="base">
                                        <p:cTn id="10" dur="500"/>
                                        <p:tgtEl>
                                          <p:spTgt spid="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gallery_10">
    <p:spTree>
      <p:nvGrpSpPr>
        <p:cNvPr id="1" name="Shape 228"/>
        <p:cNvGrpSpPr/>
        <p:nvPr/>
      </p:nvGrpSpPr>
      <p:grpSpPr>
        <a:xfrm>
          <a:off x="0" y="0"/>
          <a:ext cx="0" cy="0"/>
          <a:chOff x="0" y="0"/>
          <a:chExt cx="0" cy="0"/>
        </a:xfrm>
      </p:grpSpPr>
      <p:sp>
        <p:nvSpPr>
          <p:cNvPr id="229" name="Shape 229"/>
          <p:cNvSpPr>
            <a:spLocks noGrp="1"/>
          </p:cNvSpPr>
          <p:nvPr>
            <p:ph type="pic" idx="2"/>
          </p:nvPr>
        </p:nvSpPr>
        <p:spPr>
          <a:xfrm>
            <a:off x="4573028" y="1385332"/>
            <a:ext cx="4193956" cy="4535486"/>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Shape 230"/>
          <p:cNvSpPr>
            <a:spLocks noGrp="1"/>
          </p:cNvSpPr>
          <p:nvPr>
            <p:ph type="pic" idx="3"/>
          </p:nvPr>
        </p:nvSpPr>
        <p:spPr>
          <a:xfrm>
            <a:off x="353564" y="1385503"/>
            <a:ext cx="4212522" cy="453883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0"/>
                                        </p:tgtEl>
                                        <p:attrNameLst>
                                          <p:attrName>style.visibility</p:attrName>
                                        </p:attrNameLst>
                                      </p:cBhvr>
                                      <p:to>
                                        <p:strVal val="visible"/>
                                      </p:to>
                                    </p:set>
                                    <p:anim calcmode="lin" valueType="num">
                                      <p:cBhvr additive="base">
                                        <p:cTn id="7" dur="500"/>
                                        <p:tgtEl>
                                          <p:spTgt spid="230"/>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29"/>
                                        </p:tgtEl>
                                        <p:attrNameLst>
                                          <p:attrName>style.visibility</p:attrName>
                                        </p:attrNameLst>
                                      </p:cBhvr>
                                      <p:to>
                                        <p:strVal val="visible"/>
                                      </p:to>
                                    </p:set>
                                    <p:anim calcmode="lin" valueType="num">
                                      <p:cBhvr additive="base">
                                        <p:cTn id="10" dur="500"/>
                                        <p:tgtEl>
                                          <p:spTgt spid="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2_gallery_10">
    <p:spTree>
      <p:nvGrpSpPr>
        <p:cNvPr id="1" name="Shape 231"/>
        <p:cNvGrpSpPr/>
        <p:nvPr/>
      </p:nvGrpSpPr>
      <p:grpSpPr>
        <a:xfrm>
          <a:off x="0" y="0"/>
          <a:ext cx="0" cy="0"/>
          <a:chOff x="0" y="0"/>
          <a:chExt cx="0" cy="0"/>
        </a:xfrm>
      </p:grpSpPr>
      <p:sp>
        <p:nvSpPr>
          <p:cNvPr id="232" name="Shape 232"/>
          <p:cNvSpPr>
            <a:spLocks noGrp="1"/>
          </p:cNvSpPr>
          <p:nvPr>
            <p:ph type="pic" idx="2"/>
          </p:nvPr>
        </p:nvSpPr>
        <p:spPr>
          <a:xfrm>
            <a:off x="4749644" y="1385332"/>
            <a:ext cx="3434238" cy="4535486"/>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3" name="Shape 233"/>
          <p:cNvSpPr>
            <a:spLocks noGrp="1"/>
          </p:cNvSpPr>
          <p:nvPr>
            <p:ph type="pic" idx="3"/>
          </p:nvPr>
        </p:nvSpPr>
        <p:spPr>
          <a:xfrm>
            <a:off x="959671" y="1385503"/>
            <a:ext cx="3430568" cy="453883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3"/>
                                        </p:tgtEl>
                                        <p:attrNameLst>
                                          <p:attrName>style.visibility</p:attrName>
                                        </p:attrNameLst>
                                      </p:cBhvr>
                                      <p:to>
                                        <p:strVal val="visible"/>
                                      </p:to>
                                    </p:set>
                                    <p:anim calcmode="lin" valueType="num">
                                      <p:cBhvr additive="base">
                                        <p:cTn id="7" dur="500"/>
                                        <p:tgtEl>
                                          <p:spTgt spid="233"/>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500"/>
                                        <p:tgtEl>
                                          <p:spTgt spid="2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234"/>
        <p:cNvGrpSpPr/>
        <p:nvPr/>
      </p:nvGrpSpPr>
      <p:grpSpPr>
        <a:xfrm>
          <a:off x="0" y="0"/>
          <a:ext cx="0" cy="0"/>
          <a:chOff x="0" y="0"/>
          <a:chExt cx="0" cy="0"/>
        </a:xfrm>
      </p:grpSpPr>
      <p:sp>
        <p:nvSpPr>
          <p:cNvPr id="235" name="Shape 235"/>
          <p:cNvSpPr>
            <a:spLocks noGrp="1"/>
          </p:cNvSpPr>
          <p:nvPr>
            <p:ph type="pic" idx="2"/>
          </p:nvPr>
        </p:nvSpPr>
        <p:spPr>
          <a:xfrm>
            <a:off x="353568" y="497119"/>
            <a:ext cx="2781877" cy="623936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Shape 236"/>
          <p:cNvSpPr>
            <a:spLocks noGrp="1"/>
          </p:cNvSpPr>
          <p:nvPr>
            <p:ph type="pic" idx="3"/>
          </p:nvPr>
        </p:nvSpPr>
        <p:spPr>
          <a:xfrm>
            <a:off x="3145434" y="497119"/>
            <a:ext cx="2846809" cy="623936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7" name="Shape 237"/>
          <p:cNvSpPr>
            <a:spLocks noGrp="1"/>
          </p:cNvSpPr>
          <p:nvPr>
            <p:ph type="pic" idx="4"/>
          </p:nvPr>
        </p:nvSpPr>
        <p:spPr>
          <a:xfrm>
            <a:off x="5999537" y="497119"/>
            <a:ext cx="2767448" cy="623936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p:nvPr/>
        </p:nvSpPr>
        <p:spPr>
          <a:xfrm>
            <a:off x="7494372" y="6533573"/>
            <a:ext cx="1323120"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500"/>
                                        <p:tgtEl>
                                          <p:spTgt spid="235"/>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6"/>
                                        </p:tgtEl>
                                        <p:attrNameLst>
                                          <p:attrName>style.visibility</p:attrName>
                                        </p:attrNameLst>
                                      </p:cBhvr>
                                      <p:to>
                                        <p:strVal val="visible"/>
                                      </p:to>
                                    </p:set>
                                    <p:anim calcmode="lin" valueType="num">
                                      <p:cBhvr additive="base">
                                        <p:cTn id="11" dur="500"/>
                                        <p:tgtEl>
                                          <p:spTgt spid="236"/>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37"/>
                                        </p:tgtEl>
                                        <p:attrNameLst>
                                          <p:attrName>style.visibility</p:attrName>
                                        </p:attrNameLst>
                                      </p:cBhvr>
                                      <p:to>
                                        <p:strVal val="visible"/>
                                      </p:to>
                                    </p:set>
                                    <p:anim calcmode="lin" valueType="num">
                                      <p:cBhvr additive="base">
                                        <p:cTn id="15" dur="500"/>
                                        <p:tgtEl>
                                          <p:spTgt spid="2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239"/>
        <p:cNvGrpSpPr/>
        <p:nvPr/>
      </p:nvGrpSpPr>
      <p:grpSpPr>
        <a:xfrm>
          <a:off x="0" y="0"/>
          <a:ext cx="0" cy="0"/>
          <a:chOff x="0" y="0"/>
          <a:chExt cx="0" cy="0"/>
        </a:xfrm>
      </p:grpSpPr>
      <p:sp>
        <p:nvSpPr>
          <p:cNvPr id="240" name="Shape 240"/>
          <p:cNvSpPr>
            <a:spLocks noGrp="1"/>
          </p:cNvSpPr>
          <p:nvPr>
            <p:ph type="pic" idx="2"/>
          </p:nvPr>
        </p:nvSpPr>
        <p:spPr>
          <a:xfrm>
            <a:off x="353567" y="497121"/>
            <a:ext cx="2689869" cy="624950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1" name="Shape 241"/>
          <p:cNvSpPr>
            <a:spLocks noGrp="1"/>
          </p:cNvSpPr>
          <p:nvPr>
            <p:ph type="pic" idx="3"/>
          </p:nvPr>
        </p:nvSpPr>
        <p:spPr>
          <a:xfrm>
            <a:off x="3051630" y="497121"/>
            <a:ext cx="3070585" cy="313137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Shape 242"/>
          <p:cNvSpPr>
            <a:spLocks noGrp="1"/>
          </p:cNvSpPr>
          <p:nvPr>
            <p:ph type="pic" idx="4"/>
          </p:nvPr>
        </p:nvSpPr>
        <p:spPr>
          <a:xfrm>
            <a:off x="6122217" y="497121"/>
            <a:ext cx="2659201" cy="624950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3" name="Shape 243"/>
          <p:cNvSpPr>
            <a:spLocks noGrp="1"/>
          </p:cNvSpPr>
          <p:nvPr>
            <p:ph type="pic" idx="5"/>
          </p:nvPr>
        </p:nvSpPr>
        <p:spPr>
          <a:xfrm>
            <a:off x="3048938" y="3637129"/>
            <a:ext cx="3073276" cy="310949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4" name="Shape 244"/>
          <p:cNvSpPr/>
          <p:nvPr/>
        </p:nvSpPr>
        <p:spPr>
          <a:xfrm>
            <a:off x="7444946" y="6533573"/>
            <a:ext cx="1372546"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1"/>
                                        </p:tgtEl>
                                        <p:attrNameLst>
                                          <p:attrName>style.visibility</p:attrName>
                                        </p:attrNameLst>
                                      </p:cBhvr>
                                      <p:to>
                                        <p:strVal val="visible"/>
                                      </p:to>
                                    </p:set>
                                    <p:animEffect transition="in" filter="fade">
                                      <p:cBhvr>
                                        <p:cTn id="11" dur="500"/>
                                        <p:tgtEl>
                                          <p:spTgt spid="24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3"/>
                                        </p:tgtEl>
                                        <p:attrNameLst>
                                          <p:attrName>style.visibility</p:attrName>
                                        </p:attrNameLst>
                                      </p:cBhvr>
                                      <p:to>
                                        <p:strVal val="visible"/>
                                      </p:to>
                                    </p:set>
                                    <p:animEffect transition="in" filter="fade">
                                      <p:cBhvr>
                                        <p:cTn id="15" dur="500"/>
                                        <p:tgtEl>
                                          <p:spTgt spid="24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2"/>
                                        </p:tgtEl>
                                        <p:attrNameLst>
                                          <p:attrName>style.visibility</p:attrName>
                                        </p:attrNameLst>
                                      </p:cBhvr>
                                      <p:to>
                                        <p:strVal val="visible"/>
                                      </p:to>
                                    </p:set>
                                    <p:animEffect transition="in" filter="fade">
                                      <p:cBhvr>
                                        <p:cTn id="19"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gallery_09">
    <p:spTree>
      <p:nvGrpSpPr>
        <p:cNvPr id="1" name="Shape 245"/>
        <p:cNvGrpSpPr/>
        <p:nvPr/>
      </p:nvGrpSpPr>
      <p:grpSpPr>
        <a:xfrm>
          <a:off x="0" y="0"/>
          <a:ext cx="0" cy="0"/>
          <a:chOff x="0" y="0"/>
          <a:chExt cx="0" cy="0"/>
        </a:xfrm>
      </p:grpSpPr>
      <p:sp>
        <p:nvSpPr>
          <p:cNvPr id="246" name="Shape 246"/>
          <p:cNvSpPr>
            <a:spLocks noGrp="1"/>
          </p:cNvSpPr>
          <p:nvPr>
            <p:ph type="pic" idx="2"/>
          </p:nvPr>
        </p:nvSpPr>
        <p:spPr>
          <a:xfrm>
            <a:off x="360781" y="494594"/>
            <a:ext cx="2065604" cy="6251309"/>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7" name="Shape 247"/>
          <p:cNvSpPr>
            <a:spLocks noGrp="1"/>
          </p:cNvSpPr>
          <p:nvPr>
            <p:ph type="pic" idx="3"/>
          </p:nvPr>
        </p:nvSpPr>
        <p:spPr>
          <a:xfrm>
            <a:off x="4563883" y="495319"/>
            <a:ext cx="2123063" cy="625058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8" name="Shape 248"/>
          <p:cNvSpPr>
            <a:spLocks noGrp="1"/>
          </p:cNvSpPr>
          <p:nvPr>
            <p:ph type="pic" idx="4"/>
          </p:nvPr>
        </p:nvSpPr>
        <p:spPr>
          <a:xfrm>
            <a:off x="2433603" y="494594"/>
            <a:ext cx="2123063" cy="625130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9" name="Shape 249"/>
          <p:cNvSpPr>
            <a:spLocks noGrp="1"/>
          </p:cNvSpPr>
          <p:nvPr>
            <p:ph type="pic" idx="5"/>
          </p:nvPr>
        </p:nvSpPr>
        <p:spPr>
          <a:xfrm>
            <a:off x="6694431" y="496041"/>
            <a:ext cx="2072555" cy="625130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0" name="Shape 250"/>
          <p:cNvSpPr/>
          <p:nvPr/>
        </p:nvSpPr>
        <p:spPr>
          <a:xfrm>
            <a:off x="7438767" y="6533573"/>
            <a:ext cx="1378724"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400"/>
                                        <p:tgtEl>
                                          <p:spTgt spid="246"/>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248"/>
                                        </p:tgtEl>
                                        <p:attrNameLst>
                                          <p:attrName>style.visibility</p:attrName>
                                        </p:attrNameLst>
                                      </p:cBhvr>
                                      <p:to>
                                        <p:strVal val="visible"/>
                                      </p:to>
                                    </p:set>
                                    <p:animEffect transition="in" filter="fade">
                                      <p:cBhvr>
                                        <p:cTn id="11" dur="400"/>
                                        <p:tgtEl>
                                          <p:spTgt spid="248"/>
                                        </p:tgtEl>
                                      </p:cBhvr>
                                    </p:animEffect>
                                  </p:childTnLst>
                                </p:cTn>
                              </p:par>
                            </p:childTnLst>
                          </p:cTn>
                        </p:par>
                        <p:par>
                          <p:cTn id="12" fill="hold">
                            <p:stCondLst>
                              <p:cond delay="800"/>
                            </p:stCondLst>
                            <p:childTnLst>
                              <p:par>
                                <p:cTn id="13" presetID="10" presetClass="entr" presetSubtype="0" fill="hold" nodeType="afterEffect">
                                  <p:stCondLst>
                                    <p:cond delay="0"/>
                                  </p:stCondLst>
                                  <p:childTnLst>
                                    <p:set>
                                      <p:cBhvr>
                                        <p:cTn id="14" dur="1" fill="hold">
                                          <p:stCondLst>
                                            <p:cond delay="0"/>
                                          </p:stCondLst>
                                        </p:cTn>
                                        <p:tgtEl>
                                          <p:spTgt spid="247"/>
                                        </p:tgtEl>
                                        <p:attrNameLst>
                                          <p:attrName>style.visibility</p:attrName>
                                        </p:attrNameLst>
                                      </p:cBhvr>
                                      <p:to>
                                        <p:strVal val="visible"/>
                                      </p:to>
                                    </p:set>
                                    <p:animEffect transition="in" filter="fade">
                                      <p:cBhvr>
                                        <p:cTn id="15" dur="400"/>
                                        <p:tgtEl>
                                          <p:spTgt spid="247"/>
                                        </p:tgtEl>
                                      </p:cBhvr>
                                    </p:animEffect>
                                  </p:childTnLst>
                                </p:cTn>
                              </p:par>
                            </p:childTnLst>
                          </p:cTn>
                        </p:par>
                        <p:par>
                          <p:cTn id="16" fill="hold">
                            <p:stCondLst>
                              <p:cond delay="1200"/>
                            </p:stCondLst>
                            <p:childTnLst>
                              <p:par>
                                <p:cTn id="17" presetID="10" presetClass="entr" presetSubtype="0" fill="hold" nodeType="afterEffect">
                                  <p:stCondLst>
                                    <p:cond delay="0"/>
                                  </p:stCondLst>
                                  <p:childTnLst>
                                    <p:set>
                                      <p:cBhvr>
                                        <p:cTn id="18" dur="1" fill="hold">
                                          <p:stCondLst>
                                            <p:cond delay="0"/>
                                          </p:stCondLst>
                                        </p:cTn>
                                        <p:tgtEl>
                                          <p:spTgt spid="249"/>
                                        </p:tgtEl>
                                        <p:attrNameLst>
                                          <p:attrName>style.visibility</p:attrName>
                                        </p:attrNameLst>
                                      </p:cBhvr>
                                      <p:to>
                                        <p:strVal val="visible"/>
                                      </p:to>
                                    </p:set>
                                    <p:animEffect transition="in" filter="fade">
                                      <p:cBhvr>
                                        <p:cTn id="19" dur="400"/>
                                        <p:tgtEl>
                                          <p:spTgt spid="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4_gallery_09">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Shape 253"/>
          <p:cNvSpPr/>
          <p:nvPr/>
        </p:nvSpPr>
        <p:spPr>
          <a:xfrm>
            <a:off x="7438767" y="6533573"/>
            <a:ext cx="1378724"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54" name="Shape 254"/>
          <p:cNvSpPr txBox="1">
            <a:spLocks noGrp="1"/>
          </p:cNvSpPr>
          <p:nvPr>
            <p:ph type="ctrTitle"/>
          </p:nvPr>
        </p:nvSpPr>
        <p:spPr>
          <a:xfrm>
            <a:off x="416769" y="643348"/>
            <a:ext cx="4155723"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5" name="Shape 255"/>
          <p:cNvSpPr>
            <a:spLocks noGrp="1"/>
          </p:cNvSpPr>
          <p:nvPr>
            <p:ph type="pic" idx="2"/>
          </p:nvPr>
        </p:nvSpPr>
        <p:spPr>
          <a:xfrm>
            <a:off x="4563883" y="495319"/>
            <a:ext cx="2123063" cy="625058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Shape 256"/>
          <p:cNvSpPr>
            <a:spLocks noGrp="1"/>
          </p:cNvSpPr>
          <p:nvPr>
            <p:ph type="pic" idx="3"/>
          </p:nvPr>
        </p:nvSpPr>
        <p:spPr>
          <a:xfrm>
            <a:off x="2433603" y="494594"/>
            <a:ext cx="2123063" cy="625130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Shape 257"/>
          <p:cNvSpPr>
            <a:spLocks noGrp="1"/>
          </p:cNvSpPr>
          <p:nvPr>
            <p:ph type="pic" idx="4"/>
          </p:nvPr>
        </p:nvSpPr>
        <p:spPr>
          <a:xfrm>
            <a:off x="6694431" y="496041"/>
            <a:ext cx="2072555" cy="625130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par>
                                <p:cTn id="8" presetID="10" presetClass="entr" presetSubtype="0" fill="hold" nodeType="withEffect">
                                  <p:stCondLst>
                                    <p:cond delay="0"/>
                                  </p:stCondLst>
                                  <p:childTnLst>
                                    <p:set>
                                      <p:cBhvr>
                                        <p:cTn id="9" dur="1" fill="hold">
                                          <p:stCondLst>
                                            <p:cond delay="0"/>
                                          </p:stCondLst>
                                        </p:cTn>
                                        <p:tgtEl>
                                          <p:spTgt spid="252"/>
                                        </p:tgtEl>
                                        <p:attrNameLst>
                                          <p:attrName>style.visibility</p:attrName>
                                        </p:attrNameLst>
                                      </p:cBhvr>
                                      <p:to>
                                        <p:strVal val="visible"/>
                                      </p:to>
                                    </p:set>
                                    <p:animEffect transition="in" filter="fade">
                                      <p:cBhvr>
                                        <p:cTn id="10" dur="500"/>
                                        <p:tgtEl>
                                          <p:spTgt spid="25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56"/>
                                        </p:tgtEl>
                                        <p:attrNameLst>
                                          <p:attrName>style.visibility</p:attrName>
                                        </p:attrNameLst>
                                      </p:cBhvr>
                                      <p:to>
                                        <p:strVal val="visible"/>
                                      </p:to>
                                    </p:set>
                                    <p:animEffect transition="in" filter="fade">
                                      <p:cBhvr>
                                        <p:cTn id="14" dur="400"/>
                                        <p:tgtEl>
                                          <p:spTgt spid="256"/>
                                        </p:tgtEl>
                                      </p:cBhvr>
                                    </p:animEffect>
                                  </p:childTnLst>
                                </p:cTn>
                              </p:par>
                            </p:childTnLst>
                          </p:cTn>
                        </p:par>
                        <p:par>
                          <p:cTn id="15" fill="hold">
                            <p:stCondLst>
                              <p:cond delay="900"/>
                            </p:stCondLst>
                            <p:childTnLst>
                              <p:par>
                                <p:cTn id="16" presetID="10" presetClass="entr" presetSubtype="0" fill="hold" nodeType="afterEffect">
                                  <p:stCondLst>
                                    <p:cond delay="0"/>
                                  </p:stCondLst>
                                  <p:childTnLst>
                                    <p:set>
                                      <p:cBhvr>
                                        <p:cTn id="17" dur="1" fill="hold">
                                          <p:stCondLst>
                                            <p:cond delay="0"/>
                                          </p:stCondLst>
                                        </p:cTn>
                                        <p:tgtEl>
                                          <p:spTgt spid="255"/>
                                        </p:tgtEl>
                                        <p:attrNameLst>
                                          <p:attrName>style.visibility</p:attrName>
                                        </p:attrNameLst>
                                      </p:cBhvr>
                                      <p:to>
                                        <p:strVal val="visible"/>
                                      </p:to>
                                    </p:set>
                                    <p:animEffect transition="in" filter="fade">
                                      <p:cBhvr>
                                        <p:cTn id="18" dur="400"/>
                                        <p:tgtEl>
                                          <p:spTgt spid="255"/>
                                        </p:tgtEl>
                                      </p:cBhvr>
                                    </p:animEffect>
                                  </p:childTnLst>
                                </p:cTn>
                              </p:par>
                            </p:childTnLst>
                          </p:cTn>
                        </p:par>
                        <p:par>
                          <p:cTn id="19" fill="hold">
                            <p:stCondLst>
                              <p:cond delay="1300"/>
                            </p:stCondLst>
                            <p:childTnLst>
                              <p:par>
                                <p:cTn id="20" presetID="10" presetClass="entr" presetSubtype="0" fill="hold" nodeType="afterEffect">
                                  <p:stCondLst>
                                    <p:cond delay="0"/>
                                  </p:stCondLst>
                                  <p:childTnLst>
                                    <p:set>
                                      <p:cBhvr>
                                        <p:cTn id="21" dur="1" fill="hold">
                                          <p:stCondLst>
                                            <p:cond delay="0"/>
                                          </p:stCondLst>
                                        </p:cTn>
                                        <p:tgtEl>
                                          <p:spTgt spid="257"/>
                                        </p:tgtEl>
                                        <p:attrNameLst>
                                          <p:attrName>style.visibility</p:attrName>
                                        </p:attrNameLst>
                                      </p:cBhvr>
                                      <p:to>
                                        <p:strVal val="visible"/>
                                      </p:to>
                                    </p:set>
                                    <p:animEffect transition="in" filter="fade">
                                      <p:cBhvr>
                                        <p:cTn id="22" dur="4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about 02">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353566" y="2077814"/>
            <a:ext cx="2693093" cy="2405889"/>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body" idx="2"/>
          </p:nvPr>
        </p:nvSpPr>
        <p:spPr>
          <a:xfrm>
            <a:off x="3227297" y="2077814"/>
            <a:ext cx="2666999" cy="2405889"/>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3"/>
          </p:nvPr>
        </p:nvSpPr>
        <p:spPr>
          <a:xfrm>
            <a:off x="6085557" y="2077814"/>
            <a:ext cx="2666999" cy="2405889"/>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2" name="Shape 262"/>
          <p:cNvSpPr/>
          <p:nvPr/>
        </p:nvSpPr>
        <p:spPr>
          <a:xfrm>
            <a:off x="7463481" y="6533573"/>
            <a:ext cx="1354012"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63" name="Shape 263"/>
          <p:cNvSpPr>
            <a:spLocks noGrp="1"/>
          </p:cNvSpPr>
          <p:nvPr>
            <p:ph type="pic" idx="4"/>
          </p:nvPr>
        </p:nvSpPr>
        <p:spPr>
          <a:xfrm>
            <a:off x="353568" y="4616109"/>
            <a:ext cx="2781877" cy="212036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4" name="Shape 264"/>
          <p:cNvSpPr>
            <a:spLocks noGrp="1"/>
          </p:cNvSpPr>
          <p:nvPr>
            <p:ph type="pic" idx="5"/>
          </p:nvPr>
        </p:nvSpPr>
        <p:spPr>
          <a:xfrm>
            <a:off x="3145434" y="4616109"/>
            <a:ext cx="2846809" cy="212036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5" name="Shape 265"/>
          <p:cNvSpPr>
            <a:spLocks noGrp="1"/>
          </p:cNvSpPr>
          <p:nvPr>
            <p:ph type="pic" idx="6"/>
          </p:nvPr>
        </p:nvSpPr>
        <p:spPr>
          <a:xfrm>
            <a:off x="5999537" y="4616109"/>
            <a:ext cx="2767448" cy="212036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subTitle" idx="7"/>
          </p:nvPr>
        </p:nvSpPr>
        <p:spPr>
          <a:xfrm>
            <a:off x="857898" y="1256071"/>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267" name="Shape 267"/>
          <p:cNvSpPr txBox="1">
            <a:spLocks noGrp="1"/>
          </p:cNvSpPr>
          <p:nvPr>
            <p:ph type="ctrTitle"/>
          </p:nvPr>
        </p:nvSpPr>
        <p:spPr>
          <a:xfrm>
            <a:off x="856489" y="643348"/>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6">
                                            <p:txEl>
                                              <p:pRg st="0" end="0"/>
                                            </p:txEl>
                                          </p:spTgt>
                                        </p:tgtEl>
                                        <p:attrNameLst>
                                          <p:attrName>style.visibility</p:attrName>
                                        </p:attrNameLst>
                                      </p:cBhvr>
                                      <p:to>
                                        <p:strVal val="visible"/>
                                      </p:to>
                                    </p:set>
                                    <p:animEffect transition="in" filter="fade">
                                      <p:cBhvr>
                                        <p:cTn id="11" dur="500"/>
                                        <p:tgtEl>
                                          <p:spTgt spid="26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6">
                                            <p:txEl>
                                              <p:pRg st="1" end="1"/>
                                            </p:txEl>
                                          </p:spTgt>
                                        </p:tgtEl>
                                        <p:attrNameLst>
                                          <p:attrName>style.visibility</p:attrName>
                                        </p:attrNameLst>
                                      </p:cBhvr>
                                      <p:to>
                                        <p:strVal val="visible"/>
                                      </p:to>
                                    </p:set>
                                    <p:animEffect transition="in" filter="fade">
                                      <p:cBhvr>
                                        <p:cTn id="15" dur="500"/>
                                        <p:tgtEl>
                                          <p:spTgt spid="26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6">
                                            <p:txEl>
                                              <p:pRg st="2" end="2"/>
                                            </p:txEl>
                                          </p:spTgt>
                                        </p:tgtEl>
                                        <p:attrNameLst>
                                          <p:attrName>style.visibility</p:attrName>
                                        </p:attrNameLst>
                                      </p:cBhvr>
                                      <p:to>
                                        <p:strVal val="visible"/>
                                      </p:to>
                                    </p:set>
                                    <p:animEffect transition="in" filter="fade">
                                      <p:cBhvr>
                                        <p:cTn id="19" dur="500"/>
                                        <p:tgtEl>
                                          <p:spTgt spid="266">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6">
                                            <p:txEl>
                                              <p:pRg st="3" end="3"/>
                                            </p:txEl>
                                          </p:spTgt>
                                        </p:tgtEl>
                                        <p:attrNameLst>
                                          <p:attrName>style.visibility</p:attrName>
                                        </p:attrNameLst>
                                      </p:cBhvr>
                                      <p:to>
                                        <p:strVal val="visible"/>
                                      </p:to>
                                    </p:set>
                                    <p:animEffect transition="in" filter="fade">
                                      <p:cBhvr>
                                        <p:cTn id="23" dur="500"/>
                                        <p:tgtEl>
                                          <p:spTgt spid="266">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66">
                                            <p:txEl>
                                              <p:pRg st="4" end="4"/>
                                            </p:txEl>
                                          </p:spTgt>
                                        </p:tgtEl>
                                        <p:attrNameLst>
                                          <p:attrName>style.visibility</p:attrName>
                                        </p:attrNameLst>
                                      </p:cBhvr>
                                      <p:to>
                                        <p:strVal val="visible"/>
                                      </p:to>
                                    </p:set>
                                    <p:animEffect transition="in" filter="fade">
                                      <p:cBhvr>
                                        <p:cTn id="27" dur="500"/>
                                        <p:tgtEl>
                                          <p:spTgt spid="266">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66">
                                            <p:txEl>
                                              <p:pRg st="5" end="5"/>
                                            </p:txEl>
                                          </p:spTgt>
                                        </p:tgtEl>
                                        <p:attrNameLst>
                                          <p:attrName>style.visibility</p:attrName>
                                        </p:attrNameLst>
                                      </p:cBhvr>
                                      <p:to>
                                        <p:strVal val="visible"/>
                                      </p:to>
                                    </p:set>
                                    <p:animEffect transition="in" filter="fade">
                                      <p:cBhvr>
                                        <p:cTn id="31" dur="500"/>
                                        <p:tgtEl>
                                          <p:spTgt spid="266">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66">
                                            <p:txEl>
                                              <p:pRg st="6" end="6"/>
                                            </p:txEl>
                                          </p:spTgt>
                                        </p:tgtEl>
                                        <p:attrNameLst>
                                          <p:attrName>style.visibility</p:attrName>
                                        </p:attrNameLst>
                                      </p:cBhvr>
                                      <p:to>
                                        <p:strVal val="visible"/>
                                      </p:to>
                                    </p:set>
                                    <p:animEffect transition="in" filter="fade">
                                      <p:cBhvr>
                                        <p:cTn id="35" dur="500"/>
                                        <p:tgtEl>
                                          <p:spTgt spid="266">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66">
                                            <p:txEl>
                                              <p:pRg st="7" end="7"/>
                                            </p:txEl>
                                          </p:spTgt>
                                        </p:tgtEl>
                                        <p:attrNameLst>
                                          <p:attrName>style.visibility</p:attrName>
                                        </p:attrNameLst>
                                      </p:cBhvr>
                                      <p:to>
                                        <p:strVal val="visible"/>
                                      </p:to>
                                    </p:set>
                                    <p:animEffect transition="in" filter="fade">
                                      <p:cBhvr>
                                        <p:cTn id="39" dur="500"/>
                                        <p:tgtEl>
                                          <p:spTgt spid="266">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66">
                                            <p:txEl>
                                              <p:pRg st="8" end="8"/>
                                            </p:txEl>
                                          </p:spTgt>
                                        </p:tgtEl>
                                        <p:attrNameLst>
                                          <p:attrName>style.visibility</p:attrName>
                                        </p:attrNameLst>
                                      </p:cBhvr>
                                      <p:to>
                                        <p:strVal val="visible"/>
                                      </p:to>
                                    </p:set>
                                    <p:animEffect transition="in" filter="fade">
                                      <p:cBhvr>
                                        <p:cTn id="43" dur="500"/>
                                        <p:tgtEl>
                                          <p:spTgt spid="266">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263"/>
                                        </p:tgtEl>
                                        <p:attrNameLst>
                                          <p:attrName>style.visibility</p:attrName>
                                        </p:attrNameLst>
                                      </p:cBhvr>
                                      <p:to>
                                        <p:strVal val="visible"/>
                                      </p:to>
                                    </p:set>
                                    <p:anim calcmode="lin" valueType="num">
                                      <p:cBhvr additive="base">
                                        <p:cTn id="47" dur="500"/>
                                        <p:tgtEl>
                                          <p:spTgt spid="263"/>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 presetClass="entr" presetSubtype="4" fill="hold" nodeType="afterEffect">
                                  <p:stCondLst>
                                    <p:cond delay="0"/>
                                  </p:stCondLst>
                                  <p:childTnLst>
                                    <p:set>
                                      <p:cBhvr>
                                        <p:cTn id="50" dur="1" fill="hold">
                                          <p:stCondLst>
                                            <p:cond delay="0"/>
                                          </p:stCondLst>
                                        </p:cTn>
                                        <p:tgtEl>
                                          <p:spTgt spid="264"/>
                                        </p:tgtEl>
                                        <p:attrNameLst>
                                          <p:attrName>style.visibility</p:attrName>
                                        </p:attrNameLst>
                                      </p:cBhvr>
                                      <p:to>
                                        <p:strVal val="visible"/>
                                      </p:to>
                                    </p:set>
                                    <p:anim calcmode="lin" valueType="num">
                                      <p:cBhvr additive="base">
                                        <p:cTn id="51" dur="500"/>
                                        <p:tgtEl>
                                          <p:spTgt spid="264"/>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2" presetClass="entr" presetSubtype="4" fill="hold" nodeType="afterEffect">
                                  <p:stCondLst>
                                    <p:cond delay="0"/>
                                  </p:stCondLst>
                                  <p:childTnLst>
                                    <p:set>
                                      <p:cBhvr>
                                        <p:cTn id="54" dur="1" fill="hold">
                                          <p:stCondLst>
                                            <p:cond delay="0"/>
                                          </p:stCondLst>
                                        </p:cTn>
                                        <p:tgtEl>
                                          <p:spTgt spid="265"/>
                                        </p:tgtEl>
                                        <p:attrNameLst>
                                          <p:attrName>style.visibility</p:attrName>
                                        </p:attrNameLst>
                                      </p:cBhvr>
                                      <p:to>
                                        <p:strVal val="visible"/>
                                      </p:to>
                                    </p:set>
                                    <p:anim calcmode="lin" valueType="num">
                                      <p:cBhvr additive="base">
                                        <p:cTn id="55" dur="500"/>
                                        <p:tgtEl>
                                          <p:spTgt spid="2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about 03">
    <p:spTree>
      <p:nvGrpSpPr>
        <p:cNvPr id="1" name="Shape 268"/>
        <p:cNvGrpSpPr/>
        <p:nvPr/>
      </p:nvGrpSpPr>
      <p:grpSpPr>
        <a:xfrm>
          <a:off x="0" y="0"/>
          <a:ext cx="0" cy="0"/>
          <a:chOff x="0" y="0"/>
          <a:chExt cx="0" cy="0"/>
        </a:xfrm>
      </p:grpSpPr>
      <p:sp>
        <p:nvSpPr>
          <p:cNvPr id="269" name="Shape 269"/>
          <p:cNvSpPr>
            <a:spLocks noGrp="1"/>
          </p:cNvSpPr>
          <p:nvPr>
            <p:ph type="pic" idx="2"/>
          </p:nvPr>
        </p:nvSpPr>
        <p:spPr>
          <a:xfrm>
            <a:off x="339137" y="476828"/>
            <a:ext cx="8456711" cy="2750167"/>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body" idx="1"/>
          </p:nvPr>
        </p:nvSpPr>
        <p:spPr>
          <a:xfrm>
            <a:off x="339134" y="4211196"/>
            <a:ext cx="2760802" cy="2180341"/>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1" name="Shape 271"/>
          <p:cNvSpPr txBox="1">
            <a:spLocks noGrp="1"/>
          </p:cNvSpPr>
          <p:nvPr>
            <p:ph type="body" idx="3"/>
          </p:nvPr>
        </p:nvSpPr>
        <p:spPr>
          <a:xfrm>
            <a:off x="3227297" y="4211196"/>
            <a:ext cx="2666999" cy="2180341"/>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2" name="Shape 272"/>
          <p:cNvSpPr txBox="1">
            <a:spLocks noGrp="1"/>
          </p:cNvSpPr>
          <p:nvPr>
            <p:ph type="body" idx="4"/>
          </p:nvPr>
        </p:nvSpPr>
        <p:spPr>
          <a:xfrm>
            <a:off x="6027826" y="4211196"/>
            <a:ext cx="2768018" cy="2180341"/>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3" name="Shape 273"/>
          <p:cNvSpPr txBox="1">
            <a:spLocks noGrp="1"/>
          </p:cNvSpPr>
          <p:nvPr>
            <p:ph type="subTitle" idx="5"/>
          </p:nvPr>
        </p:nvSpPr>
        <p:spPr>
          <a:xfrm>
            <a:off x="339137" y="3359050"/>
            <a:ext cx="8456711" cy="712461"/>
          </a:xfrm>
          <a:prstGeom prst="rect">
            <a:avLst/>
          </a:prstGeom>
          <a:noFill/>
          <a:ln>
            <a:noFill/>
          </a:ln>
        </p:spPr>
        <p:txBody>
          <a:bodyPr lIns="91425" tIns="91425" rIns="91425" bIns="91425" anchor="t" anchorCtr="0"/>
          <a:lstStyle>
            <a:lvl1pPr marL="0" marR="0" lvl="0" indent="0" algn="l"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anim calcmode="lin" valueType="num">
                                      <p:cBhvr additive="base">
                                        <p:cTn id="7" dur="500"/>
                                        <p:tgtEl>
                                          <p:spTgt spid="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blipFill dpi="0" rotWithShape="1">
          <a:blip r:embed="rId2">
            <a:extLst>
              <a:ext uri="{BEBA8EAE-BF5A-486C-A8C5-ECC9F3942E4B}">
                <a14:imgProps xmlns:a14="http://schemas.microsoft.com/office/drawing/2010/main">
                  <a14:imgLayer r:embed="rId3">
                    <a14:imgEffect>
                      <a14:brightnessContrast bright="9000"/>
                    </a14:imgEffect>
                  </a14:imgLayer>
                </a14:imgProps>
              </a:ext>
            </a:extLst>
          </a:blip>
          <a:srcRect/>
          <a:stretch>
            <a:fillRect t="-17000" b="-17000"/>
          </a:stretch>
        </a:blipFill>
        <a:effectLst/>
      </p:bgPr>
    </p:bg>
    <p:spTree>
      <p:nvGrpSpPr>
        <p:cNvPr id="1" name="Shape 42"/>
        <p:cNvGrpSpPr/>
        <p:nvPr/>
      </p:nvGrpSpPr>
      <p:grpSpPr>
        <a:xfrm>
          <a:off x="0" y="0"/>
          <a:ext cx="0" cy="0"/>
          <a:chOff x="0" y="0"/>
          <a:chExt cx="0" cy="0"/>
        </a:xfrm>
      </p:grpSpPr>
      <p:sp>
        <p:nvSpPr>
          <p:cNvPr id="44" name="Shape 44"/>
          <p:cNvSpPr txBox="1">
            <a:spLocks noGrp="1"/>
          </p:cNvSpPr>
          <p:nvPr>
            <p:ph type="subTitle" idx="1"/>
          </p:nvPr>
        </p:nvSpPr>
        <p:spPr>
          <a:xfrm>
            <a:off x="2105472" y="1396763"/>
            <a:ext cx="4928712" cy="487817"/>
          </a:xfrm>
          <a:prstGeom prst="rect">
            <a:avLst/>
          </a:prstGeom>
          <a:noFill/>
          <a:ln>
            <a:noFill/>
          </a:ln>
        </p:spPr>
        <p:txBody>
          <a:bodyPr lIns="91425" tIns="91425" rIns="91425" bIns="91425" anchor="t" anchorCtr="0"/>
          <a:lstStyle>
            <a:lvl1pPr marL="0" marR="0" lvl="0" indent="0" algn="ctr" rtl="0">
              <a:lnSpc>
                <a:spcPct val="120000"/>
              </a:lnSpc>
              <a:spcBef>
                <a:spcPts val="280"/>
              </a:spcBef>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dirty="0"/>
          </a:p>
        </p:txBody>
      </p:sp>
      <p:sp>
        <p:nvSpPr>
          <p:cNvPr id="45" name="Shape 45"/>
          <p:cNvSpPr txBox="1">
            <a:spLocks noGrp="1"/>
          </p:cNvSpPr>
          <p:nvPr>
            <p:ph type="ctrTitle"/>
          </p:nvPr>
        </p:nvSpPr>
        <p:spPr>
          <a:xfrm>
            <a:off x="2105472" y="537781"/>
            <a:ext cx="4928712" cy="858980"/>
          </a:xfrm>
          <a:prstGeom prst="rect">
            <a:avLst/>
          </a:prstGeom>
          <a:noFill/>
          <a:ln>
            <a:noFill/>
          </a:ln>
        </p:spPr>
        <p:txBody>
          <a:bodyPr lIns="91425" tIns="91425" rIns="91425" bIns="91425" anchor="ctr" anchorCtr="0"/>
          <a:lstStyle>
            <a:lvl1pPr marL="0" marR="0" lvl="0" indent="0" algn="ctr" rtl="0">
              <a:lnSpc>
                <a:spcPct val="80000"/>
              </a:lnSpc>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6" name="Shape 46"/>
          <p:cNvSpPr txBox="1">
            <a:spLocks noGrp="1"/>
          </p:cNvSpPr>
          <p:nvPr>
            <p:ph type="body" idx="2"/>
          </p:nvPr>
        </p:nvSpPr>
        <p:spPr>
          <a:xfrm>
            <a:off x="1336950" y="2145975"/>
            <a:ext cx="6465763" cy="4158520"/>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628650" marR="0" lvl="1" indent="-8255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2pPr>
            <a:lvl3pPr marL="1085850" marR="0" lvl="2" indent="-8255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3pPr>
            <a:lvl4pPr marL="1543050" marR="0" lvl="3" indent="-82550" algn="l" rtl="0">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4pPr>
            <a:lvl5pPr marL="2000250" marR="0" lvl="4" indent="-82550" algn="l" rtl="0">
              <a:spcBef>
                <a:spcPts val="280"/>
              </a:spcBef>
              <a:buClr>
                <a:srgbClr val="A5A5A5"/>
              </a:buClr>
              <a:buSzPct val="100000"/>
              <a:buFont typeface="Arial"/>
              <a:buChar char="•"/>
              <a:defRPr sz="14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7" name="Shape 47"/>
          <p:cNvSpPr txBox="1"/>
          <p:nvPr/>
        </p:nvSpPr>
        <p:spPr>
          <a:xfrm>
            <a:off x="8580968" y="6903512"/>
            <a:ext cx="399882" cy="227162"/>
          </a:xfrm>
          <a:prstGeom prst="rect">
            <a:avLst/>
          </a:prstGeom>
          <a:noFill/>
          <a:ln>
            <a:noFill/>
          </a:ln>
        </p:spPr>
        <p:txBody>
          <a:bodyPr lIns="91425" tIns="45700" rIns="91425" bIns="45700" anchor="ctr" anchorCtr="0">
            <a:noAutofit/>
          </a:bodyPr>
          <a:lstStyle/>
          <a:p>
            <a:pPr marL="0" marR="0" lvl="0" indent="0" algn="r" rtl="0">
              <a:lnSpc>
                <a:spcPct val="70000"/>
              </a:lnSpc>
              <a:spcBef>
                <a:spcPts val="0"/>
              </a:spcBef>
              <a:buSzPct val="25000"/>
              <a:buNone/>
            </a:pPr>
            <a:fld id="{00000000-1234-1234-1234-123412341234}" type="slidenum">
              <a:rPr lang="en-US" sz="800" b="1">
                <a:solidFill>
                  <a:schemeClr val="bg1">
                    <a:lumMod val="75000"/>
                  </a:schemeClr>
                </a:solidFill>
                <a:latin typeface="Open Sans"/>
                <a:ea typeface="Open Sans"/>
                <a:cs typeface="Open Sans"/>
                <a:sym typeface="Open Sans"/>
              </a:rPr>
              <a:pPr marL="0" marR="0" lvl="0" indent="0" algn="r" rtl="0">
                <a:lnSpc>
                  <a:spcPct val="70000"/>
                </a:lnSpc>
                <a:spcBef>
                  <a:spcPts val="0"/>
                </a:spcBef>
                <a:buSzPct val="25000"/>
                <a:buNone/>
              </a:pPr>
              <a:t>‹Nº›</a:t>
            </a:fld>
            <a:endParaRPr lang="en-US" sz="800" b="1">
              <a:solidFill>
                <a:schemeClr val="bg1">
                  <a:lumMod val="75000"/>
                </a:schemeClr>
              </a:solidFill>
              <a:latin typeface="Open Sans"/>
              <a:ea typeface="Open Sans"/>
              <a:cs typeface="Open Sans"/>
              <a:sym typeface="Open Sans"/>
            </a:endParaRPr>
          </a:p>
        </p:txBody>
      </p:sp>
      <p:cxnSp>
        <p:nvCxnSpPr>
          <p:cNvPr id="48" name="Shape 48"/>
          <p:cNvCxnSpPr/>
          <p:nvPr/>
        </p:nvCxnSpPr>
        <p:spPr>
          <a:xfrm flipH="1">
            <a:off x="4142586" y="1415856"/>
            <a:ext cx="854484" cy="0"/>
          </a:xfrm>
          <a:prstGeom prst="straightConnector1">
            <a:avLst/>
          </a:prstGeom>
          <a:noFill/>
          <a:ln w="38100" cap="flat" cmpd="sng">
            <a:solidFill>
              <a:srgbClr val="4469FB"/>
            </a:solidFill>
            <a:prstDash val="solid"/>
            <a:round/>
            <a:headEnd type="none" w="med" len="med"/>
            <a:tailEnd type="none" w="med" len="med"/>
          </a:ln>
        </p:spPr>
      </p:cxnSp>
      <p:pic>
        <p:nvPicPr>
          <p:cNvPr id="9" name="Picture 8"/>
          <p:cNvPicPr>
            <a:picLocks noChangeAspect="1"/>
          </p:cNvPicPr>
          <p:nvPr userDrawn="1"/>
        </p:nvPicPr>
        <p:blipFill>
          <a:blip r:embed="rId4"/>
          <a:stretch>
            <a:fillRect/>
          </a:stretch>
        </p:blipFill>
        <p:spPr>
          <a:xfrm flipV="1">
            <a:off x="1" y="1"/>
            <a:ext cx="9151549" cy="86462"/>
          </a:xfrm>
          <a:prstGeom prst="rect">
            <a:avLst/>
          </a:prstGeom>
        </p:spPr>
      </p:pic>
      <p:sp>
        <p:nvSpPr>
          <p:cNvPr id="11" name="Rectangle 10"/>
          <p:cNvSpPr/>
          <p:nvPr userDrawn="1"/>
        </p:nvSpPr>
        <p:spPr>
          <a:xfrm>
            <a:off x="0" y="6809253"/>
            <a:ext cx="539496" cy="421811"/>
          </a:xfrm>
          <a:prstGeom prst="rect">
            <a:avLst/>
          </a:prstGeom>
          <a:solidFill>
            <a:srgbClr val="DF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pic>
        <p:nvPicPr>
          <p:cNvPr id="12" name="Picture 11"/>
          <p:cNvPicPr>
            <a:picLocks noChangeAspect="1"/>
          </p:cNvPicPr>
          <p:nvPr userDrawn="1"/>
        </p:nvPicPr>
        <p:blipFill>
          <a:blip r:embed="rId5">
            <a:duotone>
              <a:prstClr val="black"/>
              <a:schemeClr val="accent6">
                <a:tint val="45000"/>
                <a:satMod val="400000"/>
              </a:schemeClr>
            </a:duotone>
          </a:blip>
          <a:stretch>
            <a:fillRect/>
          </a:stretch>
        </p:blipFill>
        <p:spPr>
          <a:xfrm>
            <a:off x="313328" y="6881520"/>
            <a:ext cx="143873" cy="28317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about 04">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353566" y="4287689"/>
            <a:ext cx="2666999" cy="2187173"/>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6" name="Shape 276"/>
          <p:cNvSpPr txBox="1">
            <a:spLocks noGrp="1"/>
          </p:cNvSpPr>
          <p:nvPr>
            <p:ph type="body" idx="2"/>
          </p:nvPr>
        </p:nvSpPr>
        <p:spPr>
          <a:xfrm>
            <a:off x="3227297" y="4287689"/>
            <a:ext cx="2666999" cy="2187173"/>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7" name="Shape 277"/>
          <p:cNvSpPr txBox="1">
            <a:spLocks noGrp="1"/>
          </p:cNvSpPr>
          <p:nvPr>
            <p:ph type="body" idx="3"/>
          </p:nvPr>
        </p:nvSpPr>
        <p:spPr>
          <a:xfrm>
            <a:off x="6093099" y="4287689"/>
            <a:ext cx="2666999" cy="2187173"/>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8" name="Shape 278"/>
          <p:cNvSpPr>
            <a:spLocks noGrp="1"/>
          </p:cNvSpPr>
          <p:nvPr>
            <p:ph type="pic" idx="4"/>
          </p:nvPr>
        </p:nvSpPr>
        <p:spPr>
          <a:xfrm>
            <a:off x="353568" y="1816008"/>
            <a:ext cx="2781877" cy="2333418"/>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9" name="Shape 279"/>
          <p:cNvSpPr>
            <a:spLocks noGrp="1"/>
          </p:cNvSpPr>
          <p:nvPr>
            <p:ph type="pic" idx="5"/>
          </p:nvPr>
        </p:nvSpPr>
        <p:spPr>
          <a:xfrm>
            <a:off x="3145434" y="1816008"/>
            <a:ext cx="2846809" cy="2333418"/>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0" name="Shape 280"/>
          <p:cNvSpPr>
            <a:spLocks noGrp="1"/>
          </p:cNvSpPr>
          <p:nvPr>
            <p:ph type="pic" idx="6"/>
          </p:nvPr>
        </p:nvSpPr>
        <p:spPr>
          <a:xfrm>
            <a:off x="5999537" y="1816008"/>
            <a:ext cx="2767448" cy="2333418"/>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1" name="Shape 281"/>
          <p:cNvSpPr txBox="1">
            <a:spLocks noGrp="1"/>
          </p:cNvSpPr>
          <p:nvPr>
            <p:ph type="ctrTitle"/>
          </p:nvPr>
        </p:nvSpPr>
        <p:spPr>
          <a:xfrm>
            <a:off x="856489" y="643348"/>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500"/>
                                        <p:tgtEl>
                                          <p:spTgt spid="281"/>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8"/>
                                        </p:tgtEl>
                                        <p:attrNameLst>
                                          <p:attrName>style.visibility</p:attrName>
                                        </p:attrNameLst>
                                      </p:cBhvr>
                                      <p:to>
                                        <p:strVal val="visible"/>
                                      </p:to>
                                    </p:set>
                                    <p:anim calcmode="lin" valueType="num">
                                      <p:cBhvr additive="base">
                                        <p:cTn id="11" dur="500"/>
                                        <p:tgtEl>
                                          <p:spTgt spid="278"/>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79"/>
                                        </p:tgtEl>
                                        <p:attrNameLst>
                                          <p:attrName>style.visibility</p:attrName>
                                        </p:attrNameLst>
                                      </p:cBhvr>
                                      <p:to>
                                        <p:strVal val="visible"/>
                                      </p:to>
                                    </p:set>
                                    <p:anim calcmode="lin" valueType="num">
                                      <p:cBhvr additive="base">
                                        <p:cTn id="15" dur="500"/>
                                        <p:tgtEl>
                                          <p:spTgt spid="27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500"/>
                                        <p:tgtEl>
                                          <p:spTgt spid="2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gallery_11">
    <p:spTree>
      <p:nvGrpSpPr>
        <p:cNvPr id="1" name="Shape 282"/>
        <p:cNvGrpSpPr/>
        <p:nvPr/>
      </p:nvGrpSpPr>
      <p:grpSpPr>
        <a:xfrm>
          <a:off x="0" y="0"/>
          <a:ext cx="0" cy="0"/>
          <a:chOff x="0" y="0"/>
          <a:chExt cx="0" cy="0"/>
        </a:xfrm>
      </p:grpSpPr>
      <p:sp>
        <p:nvSpPr>
          <p:cNvPr id="283" name="Shape 283"/>
          <p:cNvSpPr>
            <a:spLocks noGrp="1"/>
          </p:cNvSpPr>
          <p:nvPr>
            <p:ph type="pic" idx="2"/>
          </p:nvPr>
        </p:nvSpPr>
        <p:spPr>
          <a:xfrm>
            <a:off x="4558869" y="3640922"/>
            <a:ext cx="4208114" cy="308541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4" name="Shape 284"/>
          <p:cNvSpPr txBox="1">
            <a:spLocks noGrp="1"/>
          </p:cNvSpPr>
          <p:nvPr>
            <p:ph type="subTitle" idx="1"/>
          </p:nvPr>
        </p:nvSpPr>
        <p:spPr>
          <a:xfrm>
            <a:off x="416766" y="1264434"/>
            <a:ext cx="3943590" cy="1043112"/>
          </a:xfrm>
          <a:prstGeom prst="rect">
            <a:avLst/>
          </a:prstGeom>
          <a:noFill/>
          <a:ln>
            <a:noFill/>
          </a:ln>
        </p:spPr>
        <p:txBody>
          <a:bodyPr lIns="91425" tIns="91425" rIns="91425" bIns="91425" anchor="t" anchorCtr="0"/>
          <a:lstStyle>
            <a:lvl1pPr marL="0" marR="0" lvl="0" indent="0" algn="l"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285" name="Shape 285"/>
          <p:cNvSpPr/>
          <p:nvPr/>
        </p:nvSpPr>
        <p:spPr>
          <a:xfrm>
            <a:off x="7475838" y="6533573"/>
            <a:ext cx="1341654"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86" name="Shape 286"/>
          <p:cNvSpPr>
            <a:spLocks noGrp="1"/>
          </p:cNvSpPr>
          <p:nvPr>
            <p:ph type="pic" idx="3"/>
          </p:nvPr>
        </p:nvSpPr>
        <p:spPr>
          <a:xfrm>
            <a:off x="4563883" y="495318"/>
            <a:ext cx="2123063" cy="313545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7" name="Shape 287"/>
          <p:cNvSpPr>
            <a:spLocks noGrp="1"/>
          </p:cNvSpPr>
          <p:nvPr>
            <p:ph type="pic" idx="4"/>
          </p:nvPr>
        </p:nvSpPr>
        <p:spPr>
          <a:xfrm>
            <a:off x="6694431" y="496042"/>
            <a:ext cx="2072555" cy="313582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8" name="Shape 288"/>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8"/>
                                        </p:tgtEl>
                                        <p:attrNameLst>
                                          <p:attrName>style.visibility</p:attrName>
                                        </p:attrNameLst>
                                      </p:cBhvr>
                                      <p:to>
                                        <p:strVal val="visible"/>
                                      </p:to>
                                    </p:set>
                                    <p:animEffect transition="in" filter="fade">
                                      <p:cBhvr>
                                        <p:cTn id="7" dur="500"/>
                                        <p:tgtEl>
                                          <p:spTgt spid="28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xEl>
                                              <p:pRg st="0" end="0"/>
                                            </p:txEl>
                                          </p:spTgt>
                                        </p:tgtEl>
                                        <p:attrNameLst>
                                          <p:attrName>style.visibility</p:attrName>
                                        </p:attrNameLst>
                                      </p:cBhvr>
                                      <p:to>
                                        <p:strVal val="visible"/>
                                      </p:to>
                                    </p:set>
                                    <p:animEffect transition="in" filter="fade">
                                      <p:cBhvr>
                                        <p:cTn id="11" dur="500"/>
                                        <p:tgtEl>
                                          <p:spTgt spid="28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4">
                                            <p:txEl>
                                              <p:pRg st="1" end="1"/>
                                            </p:txEl>
                                          </p:spTgt>
                                        </p:tgtEl>
                                        <p:attrNameLst>
                                          <p:attrName>style.visibility</p:attrName>
                                        </p:attrNameLst>
                                      </p:cBhvr>
                                      <p:to>
                                        <p:strVal val="visible"/>
                                      </p:to>
                                    </p:set>
                                    <p:animEffect transition="in" filter="fade">
                                      <p:cBhvr>
                                        <p:cTn id="15" dur="500"/>
                                        <p:tgtEl>
                                          <p:spTgt spid="28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4">
                                            <p:txEl>
                                              <p:pRg st="2" end="2"/>
                                            </p:txEl>
                                          </p:spTgt>
                                        </p:tgtEl>
                                        <p:attrNameLst>
                                          <p:attrName>style.visibility</p:attrName>
                                        </p:attrNameLst>
                                      </p:cBhvr>
                                      <p:to>
                                        <p:strVal val="visible"/>
                                      </p:to>
                                    </p:set>
                                    <p:animEffect transition="in" filter="fade">
                                      <p:cBhvr>
                                        <p:cTn id="19" dur="500"/>
                                        <p:tgtEl>
                                          <p:spTgt spid="28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4">
                                            <p:txEl>
                                              <p:pRg st="3" end="3"/>
                                            </p:txEl>
                                          </p:spTgt>
                                        </p:tgtEl>
                                        <p:attrNameLst>
                                          <p:attrName>style.visibility</p:attrName>
                                        </p:attrNameLst>
                                      </p:cBhvr>
                                      <p:to>
                                        <p:strVal val="visible"/>
                                      </p:to>
                                    </p:set>
                                    <p:animEffect transition="in" filter="fade">
                                      <p:cBhvr>
                                        <p:cTn id="23" dur="500"/>
                                        <p:tgtEl>
                                          <p:spTgt spid="28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4">
                                            <p:txEl>
                                              <p:pRg st="4" end="4"/>
                                            </p:txEl>
                                          </p:spTgt>
                                        </p:tgtEl>
                                        <p:attrNameLst>
                                          <p:attrName>style.visibility</p:attrName>
                                        </p:attrNameLst>
                                      </p:cBhvr>
                                      <p:to>
                                        <p:strVal val="visible"/>
                                      </p:to>
                                    </p:set>
                                    <p:animEffect transition="in" filter="fade">
                                      <p:cBhvr>
                                        <p:cTn id="27" dur="500"/>
                                        <p:tgtEl>
                                          <p:spTgt spid="28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84">
                                            <p:txEl>
                                              <p:pRg st="5" end="5"/>
                                            </p:txEl>
                                          </p:spTgt>
                                        </p:tgtEl>
                                        <p:attrNameLst>
                                          <p:attrName>style.visibility</p:attrName>
                                        </p:attrNameLst>
                                      </p:cBhvr>
                                      <p:to>
                                        <p:strVal val="visible"/>
                                      </p:to>
                                    </p:set>
                                    <p:animEffect transition="in" filter="fade">
                                      <p:cBhvr>
                                        <p:cTn id="31" dur="500"/>
                                        <p:tgtEl>
                                          <p:spTgt spid="28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84">
                                            <p:txEl>
                                              <p:pRg st="6" end="6"/>
                                            </p:txEl>
                                          </p:spTgt>
                                        </p:tgtEl>
                                        <p:attrNameLst>
                                          <p:attrName>style.visibility</p:attrName>
                                        </p:attrNameLst>
                                      </p:cBhvr>
                                      <p:to>
                                        <p:strVal val="visible"/>
                                      </p:to>
                                    </p:set>
                                    <p:animEffect transition="in" filter="fade">
                                      <p:cBhvr>
                                        <p:cTn id="35" dur="500"/>
                                        <p:tgtEl>
                                          <p:spTgt spid="28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84">
                                            <p:txEl>
                                              <p:pRg st="7" end="7"/>
                                            </p:txEl>
                                          </p:spTgt>
                                        </p:tgtEl>
                                        <p:attrNameLst>
                                          <p:attrName>style.visibility</p:attrName>
                                        </p:attrNameLst>
                                      </p:cBhvr>
                                      <p:to>
                                        <p:strVal val="visible"/>
                                      </p:to>
                                    </p:set>
                                    <p:animEffect transition="in" filter="fade">
                                      <p:cBhvr>
                                        <p:cTn id="39" dur="500"/>
                                        <p:tgtEl>
                                          <p:spTgt spid="28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84">
                                            <p:txEl>
                                              <p:pRg st="8" end="8"/>
                                            </p:txEl>
                                          </p:spTgt>
                                        </p:tgtEl>
                                        <p:attrNameLst>
                                          <p:attrName>style.visibility</p:attrName>
                                        </p:attrNameLst>
                                      </p:cBhvr>
                                      <p:to>
                                        <p:strVal val="visible"/>
                                      </p:to>
                                    </p:set>
                                    <p:animEffect transition="in" filter="fade">
                                      <p:cBhvr>
                                        <p:cTn id="43" dur="500"/>
                                        <p:tgtEl>
                                          <p:spTgt spid="284">
                                            <p:txEl>
                                              <p:pRg st="8" end="8"/>
                                            </p:txEl>
                                          </p:spTgt>
                                        </p:tgtEl>
                                      </p:cBhvr>
                                    </p:animEffect>
                                  </p:childTnLst>
                                </p:cTn>
                              </p:par>
                              <p:par>
                                <p:cTn id="44" presetID="2" presetClass="entr" presetSubtype="4" fill="hold" nodeType="withEffect">
                                  <p:stCondLst>
                                    <p:cond delay="0"/>
                                  </p:stCondLst>
                                  <p:childTnLst>
                                    <p:set>
                                      <p:cBhvr>
                                        <p:cTn id="45" dur="1" fill="hold">
                                          <p:stCondLst>
                                            <p:cond delay="0"/>
                                          </p:stCondLst>
                                        </p:cTn>
                                        <p:tgtEl>
                                          <p:spTgt spid="283"/>
                                        </p:tgtEl>
                                        <p:attrNameLst>
                                          <p:attrName>style.visibility</p:attrName>
                                        </p:attrNameLst>
                                      </p:cBhvr>
                                      <p:to>
                                        <p:strVal val="visible"/>
                                      </p:to>
                                    </p:set>
                                    <p:anim calcmode="lin" valueType="num">
                                      <p:cBhvr additive="base">
                                        <p:cTn id="46" dur="500"/>
                                        <p:tgtEl>
                                          <p:spTgt spid="283"/>
                                        </p:tgtEl>
                                        <p:attrNameLst>
                                          <p:attrName>ppt_y</p:attrName>
                                        </p:attrNameLst>
                                      </p:cBhvr>
                                      <p:tavLst>
                                        <p:tav tm="0">
                                          <p:val>
                                            <p:strVal val="#ppt_y+1"/>
                                          </p:val>
                                        </p:tav>
                                        <p:tav tm="100000">
                                          <p:val>
                                            <p:strVal val="#ppt_y"/>
                                          </p:val>
                                        </p:tav>
                                      </p:tavLst>
                                    </p:anim>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286"/>
                                        </p:tgtEl>
                                        <p:attrNameLst>
                                          <p:attrName>style.visibility</p:attrName>
                                        </p:attrNameLst>
                                      </p:cBhvr>
                                      <p:to>
                                        <p:strVal val="visible"/>
                                      </p:to>
                                    </p:set>
                                    <p:animEffect transition="in" filter="fade">
                                      <p:cBhvr>
                                        <p:cTn id="50" dur="400"/>
                                        <p:tgtEl>
                                          <p:spTgt spid="286"/>
                                        </p:tgtEl>
                                      </p:cBhvr>
                                    </p:animEffect>
                                  </p:childTnLst>
                                </p:cTn>
                              </p:par>
                            </p:childTnLst>
                          </p:cTn>
                        </p:par>
                        <p:par>
                          <p:cTn id="51" fill="hold">
                            <p:stCondLst>
                              <p:cond delay="5400"/>
                            </p:stCondLst>
                            <p:childTnLst>
                              <p:par>
                                <p:cTn id="52" presetID="10" presetClass="entr" presetSubtype="0" fill="hold" nodeType="afterEffect">
                                  <p:stCondLst>
                                    <p:cond delay="0"/>
                                  </p:stCondLst>
                                  <p:childTnLst>
                                    <p:set>
                                      <p:cBhvr>
                                        <p:cTn id="53" dur="1" fill="hold">
                                          <p:stCondLst>
                                            <p:cond delay="0"/>
                                          </p:stCondLst>
                                        </p:cTn>
                                        <p:tgtEl>
                                          <p:spTgt spid="287"/>
                                        </p:tgtEl>
                                        <p:attrNameLst>
                                          <p:attrName>style.visibility</p:attrName>
                                        </p:attrNameLst>
                                      </p:cBhvr>
                                      <p:to>
                                        <p:strVal val="visible"/>
                                      </p:to>
                                    </p:set>
                                    <p:animEffect transition="in" filter="fade">
                                      <p:cBhvr>
                                        <p:cTn id="54" dur="4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3_gallery_09">
    <p:spTree>
      <p:nvGrpSpPr>
        <p:cNvPr id="1" name="Shape 289"/>
        <p:cNvGrpSpPr/>
        <p:nvPr/>
      </p:nvGrpSpPr>
      <p:grpSpPr>
        <a:xfrm>
          <a:off x="0" y="0"/>
          <a:ext cx="0" cy="0"/>
          <a:chOff x="0" y="0"/>
          <a:chExt cx="0" cy="0"/>
        </a:xfrm>
      </p:grpSpPr>
      <p:sp>
        <p:nvSpPr>
          <p:cNvPr id="290" name="Shape 290"/>
          <p:cNvSpPr>
            <a:spLocks noGrp="1"/>
          </p:cNvSpPr>
          <p:nvPr>
            <p:ph type="pic" idx="2"/>
          </p:nvPr>
        </p:nvSpPr>
        <p:spPr>
          <a:xfrm>
            <a:off x="3689890" y="2301787"/>
            <a:ext cx="1731029" cy="2565470"/>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1" name="Shape 291"/>
          <p:cNvSpPr>
            <a:spLocks noGrp="1"/>
          </p:cNvSpPr>
          <p:nvPr>
            <p:ph type="pic" idx="3"/>
          </p:nvPr>
        </p:nvSpPr>
        <p:spPr>
          <a:xfrm>
            <a:off x="1463622" y="2308373"/>
            <a:ext cx="1731029" cy="2562050"/>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2" name="Shape 292"/>
          <p:cNvSpPr>
            <a:spLocks noGrp="1"/>
          </p:cNvSpPr>
          <p:nvPr>
            <p:ph type="pic" idx="4"/>
          </p:nvPr>
        </p:nvSpPr>
        <p:spPr>
          <a:xfrm>
            <a:off x="5929998" y="2308371"/>
            <a:ext cx="1731029" cy="2562050"/>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3" name="Shape 293"/>
          <p:cNvSpPr txBox="1">
            <a:spLocks noGrp="1"/>
          </p:cNvSpPr>
          <p:nvPr>
            <p:ph type="subTitle" idx="1"/>
          </p:nvPr>
        </p:nvSpPr>
        <p:spPr>
          <a:xfrm>
            <a:off x="857898" y="1256071"/>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294" name="Shape 294"/>
          <p:cNvSpPr txBox="1">
            <a:spLocks noGrp="1"/>
          </p:cNvSpPr>
          <p:nvPr>
            <p:ph type="ctrTitle"/>
          </p:nvPr>
        </p:nvSpPr>
        <p:spPr>
          <a:xfrm>
            <a:off x="856489" y="643348"/>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4"/>
                                        </p:tgtEl>
                                        <p:attrNameLst>
                                          <p:attrName>style.visibility</p:attrName>
                                        </p:attrNameLst>
                                      </p:cBhvr>
                                      <p:to>
                                        <p:strVal val="visible"/>
                                      </p:to>
                                    </p:set>
                                    <p:animEffect transition="in" filter="fade">
                                      <p:cBhvr>
                                        <p:cTn id="7" dur="500"/>
                                        <p:tgtEl>
                                          <p:spTgt spid="29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3">
                                            <p:txEl>
                                              <p:pRg st="0" end="0"/>
                                            </p:txEl>
                                          </p:spTgt>
                                        </p:tgtEl>
                                        <p:attrNameLst>
                                          <p:attrName>style.visibility</p:attrName>
                                        </p:attrNameLst>
                                      </p:cBhvr>
                                      <p:to>
                                        <p:strVal val="visible"/>
                                      </p:to>
                                    </p:set>
                                    <p:animEffect transition="in" filter="fade">
                                      <p:cBhvr>
                                        <p:cTn id="11" dur="500"/>
                                        <p:tgtEl>
                                          <p:spTgt spid="29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3">
                                            <p:txEl>
                                              <p:pRg st="1" end="1"/>
                                            </p:txEl>
                                          </p:spTgt>
                                        </p:tgtEl>
                                        <p:attrNameLst>
                                          <p:attrName>style.visibility</p:attrName>
                                        </p:attrNameLst>
                                      </p:cBhvr>
                                      <p:to>
                                        <p:strVal val="visible"/>
                                      </p:to>
                                    </p:set>
                                    <p:animEffect transition="in" filter="fade">
                                      <p:cBhvr>
                                        <p:cTn id="15" dur="500"/>
                                        <p:tgtEl>
                                          <p:spTgt spid="29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3">
                                            <p:txEl>
                                              <p:pRg st="2" end="2"/>
                                            </p:txEl>
                                          </p:spTgt>
                                        </p:tgtEl>
                                        <p:attrNameLst>
                                          <p:attrName>style.visibility</p:attrName>
                                        </p:attrNameLst>
                                      </p:cBhvr>
                                      <p:to>
                                        <p:strVal val="visible"/>
                                      </p:to>
                                    </p:set>
                                    <p:animEffect transition="in" filter="fade">
                                      <p:cBhvr>
                                        <p:cTn id="19" dur="500"/>
                                        <p:tgtEl>
                                          <p:spTgt spid="29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93">
                                            <p:txEl>
                                              <p:pRg st="3" end="3"/>
                                            </p:txEl>
                                          </p:spTgt>
                                        </p:tgtEl>
                                        <p:attrNameLst>
                                          <p:attrName>style.visibility</p:attrName>
                                        </p:attrNameLst>
                                      </p:cBhvr>
                                      <p:to>
                                        <p:strVal val="visible"/>
                                      </p:to>
                                    </p:set>
                                    <p:animEffect transition="in" filter="fade">
                                      <p:cBhvr>
                                        <p:cTn id="23" dur="500"/>
                                        <p:tgtEl>
                                          <p:spTgt spid="29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93">
                                            <p:txEl>
                                              <p:pRg st="4" end="4"/>
                                            </p:txEl>
                                          </p:spTgt>
                                        </p:tgtEl>
                                        <p:attrNameLst>
                                          <p:attrName>style.visibility</p:attrName>
                                        </p:attrNameLst>
                                      </p:cBhvr>
                                      <p:to>
                                        <p:strVal val="visible"/>
                                      </p:to>
                                    </p:set>
                                    <p:animEffect transition="in" filter="fade">
                                      <p:cBhvr>
                                        <p:cTn id="27" dur="500"/>
                                        <p:tgtEl>
                                          <p:spTgt spid="29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93">
                                            <p:txEl>
                                              <p:pRg st="5" end="5"/>
                                            </p:txEl>
                                          </p:spTgt>
                                        </p:tgtEl>
                                        <p:attrNameLst>
                                          <p:attrName>style.visibility</p:attrName>
                                        </p:attrNameLst>
                                      </p:cBhvr>
                                      <p:to>
                                        <p:strVal val="visible"/>
                                      </p:to>
                                    </p:set>
                                    <p:animEffect transition="in" filter="fade">
                                      <p:cBhvr>
                                        <p:cTn id="31" dur="500"/>
                                        <p:tgtEl>
                                          <p:spTgt spid="29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93">
                                            <p:txEl>
                                              <p:pRg st="6" end="6"/>
                                            </p:txEl>
                                          </p:spTgt>
                                        </p:tgtEl>
                                        <p:attrNameLst>
                                          <p:attrName>style.visibility</p:attrName>
                                        </p:attrNameLst>
                                      </p:cBhvr>
                                      <p:to>
                                        <p:strVal val="visible"/>
                                      </p:to>
                                    </p:set>
                                    <p:animEffect transition="in" filter="fade">
                                      <p:cBhvr>
                                        <p:cTn id="35" dur="500"/>
                                        <p:tgtEl>
                                          <p:spTgt spid="293">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93">
                                            <p:txEl>
                                              <p:pRg st="7" end="7"/>
                                            </p:txEl>
                                          </p:spTgt>
                                        </p:tgtEl>
                                        <p:attrNameLst>
                                          <p:attrName>style.visibility</p:attrName>
                                        </p:attrNameLst>
                                      </p:cBhvr>
                                      <p:to>
                                        <p:strVal val="visible"/>
                                      </p:to>
                                    </p:set>
                                    <p:animEffect transition="in" filter="fade">
                                      <p:cBhvr>
                                        <p:cTn id="39" dur="500"/>
                                        <p:tgtEl>
                                          <p:spTgt spid="293">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93">
                                            <p:txEl>
                                              <p:pRg st="8" end="8"/>
                                            </p:txEl>
                                          </p:spTgt>
                                        </p:tgtEl>
                                        <p:attrNameLst>
                                          <p:attrName>style.visibility</p:attrName>
                                        </p:attrNameLst>
                                      </p:cBhvr>
                                      <p:to>
                                        <p:strVal val="visible"/>
                                      </p:to>
                                    </p:set>
                                    <p:animEffect transition="in" filter="fade">
                                      <p:cBhvr>
                                        <p:cTn id="43" dur="500"/>
                                        <p:tgtEl>
                                          <p:spTgt spid="293">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91"/>
                                        </p:tgtEl>
                                        <p:attrNameLst>
                                          <p:attrName>style.visibility</p:attrName>
                                        </p:attrNameLst>
                                      </p:cBhvr>
                                      <p:to>
                                        <p:strVal val="visible"/>
                                      </p:to>
                                    </p:set>
                                    <p:animEffect transition="in" filter="fade">
                                      <p:cBhvr>
                                        <p:cTn id="47" dur="400"/>
                                        <p:tgtEl>
                                          <p:spTgt spid="291"/>
                                        </p:tgtEl>
                                      </p:cBhvr>
                                    </p:animEffect>
                                  </p:childTnLst>
                                </p:cTn>
                              </p:par>
                            </p:childTnLst>
                          </p:cTn>
                        </p:par>
                        <p:par>
                          <p:cTn id="48" fill="hold">
                            <p:stCondLst>
                              <p:cond delay="5400"/>
                            </p:stCondLst>
                            <p:childTnLst>
                              <p:par>
                                <p:cTn id="49" presetID="10" presetClass="entr" presetSubtype="0" fill="hold" nodeType="afterEffect">
                                  <p:stCondLst>
                                    <p:cond delay="0"/>
                                  </p:stCondLst>
                                  <p:childTnLst>
                                    <p:set>
                                      <p:cBhvr>
                                        <p:cTn id="50" dur="1" fill="hold">
                                          <p:stCondLst>
                                            <p:cond delay="0"/>
                                          </p:stCondLst>
                                        </p:cTn>
                                        <p:tgtEl>
                                          <p:spTgt spid="290"/>
                                        </p:tgtEl>
                                        <p:attrNameLst>
                                          <p:attrName>style.visibility</p:attrName>
                                        </p:attrNameLst>
                                      </p:cBhvr>
                                      <p:to>
                                        <p:strVal val="visible"/>
                                      </p:to>
                                    </p:set>
                                    <p:animEffect transition="in" filter="fade">
                                      <p:cBhvr>
                                        <p:cTn id="51" dur="400"/>
                                        <p:tgtEl>
                                          <p:spTgt spid="290"/>
                                        </p:tgtEl>
                                      </p:cBhvr>
                                    </p:animEffect>
                                  </p:childTnLst>
                                </p:cTn>
                              </p:par>
                            </p:childTnLst>
                          </p:cTn>
                        </p:par>
                        <p:par>
                          <p:cTn id="52" fill="hold">
                            <p:stCondLst>
                              <p:cond delay="5800"/>
                            </p:stCondLst>
                            <p:childTnLst>
                              <p:par>
                                <p:cTn id="53" presetID="10" presetClass="entr" presetSubtype="0" fill="hold" nodeType="afterEffect">
                                  <p:stCondLst>
                                    <p:cond delay="0"/>
                                  </p:stCondLst>
                                  <p:childTnLst>
                                    <p:set>
                                      <p:cBhvr>
                                        <p:cTn id="54" dur="1" fill="hold">
                                          <p:stCondLst>
                                            <p:cond delay="0"/>
                                          </p:stCondLst>
                                        </p:cTn>
                                        <p:tgtEl>
                                          <p:spTgt spid="292"/>
                                        </p:tgtEl>
                                        <p:attrNameLst>
                                          <p:attrName>style.visibility</p:attrName>
                                        </p:attrNameLst>
                                      </p:cBhvr>
                                      <p:to>
                                        <p:strVal val="visible"/>
                                      </p:to>
                                    </p:set>
                                    <p:animEffect transition="in" filter="fade">
                                      <p:cBhvr>
                                        <p:cTn id="55" dur="4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6_about 04">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360781" y="4808081"/>
            <a:ext cx="2072820" cy="1666379"/>
          </a:xfrm>
          <a:prstGeom prst="rect">
            <a:avLst/>
          </a:prstGeom>
          <a:noFill/>
          <a:ln>
            <a:noFill/>
          </a:ln>
        </p:spPr>
        <p:txBody>
          <a:bodyPr lIns="91425" tIns="91425" rIns="91425" bIns="91425" anchor="t" anchorCtr="0"/>
          <a:lstStyle>
            <a:lvl1pPr marL="0" marR="0" lvl="0" indent="0" algn="just" rtl="0">
              <a:lnSpc>
                <a:spcPct val="120000"/>
              </a:lnSpc>
              <a:spcBef>
                <a:spcPts val="120"/>
              </a:spcBef>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7" name="Shape 297"/>
          <p:cNvSpPr txBox="1">
            <a:spLocks noGrp="1"/>
          </p:cNvSpPr>
          <p:nvPr>
            <p:ph type="body" idx="2"/>
          </p:nvPr>
        </p:nvSpPr>
        <p:spPr>
          <a:xfrm>
            <a:off x="2433603" y="4808081"/>
            <a:ext cx="2123063" cy="1666379"/>
          </a:xfrm>
          <a:prstGeom prst="rect">
            <a:avLst/>
          </a:prstGeom>
          <a:noFill/>
          <a:ln>
            <a:noFill/>
          </a:ln>
        </p:spPr>
        <p:txBody>
          <a:bodyPr lIns="91425" tIns="91425" rIns="91425" bIns="91425" anchor="t" anchorCtr="0"/>
          <a:lstStyle>
            <a:lvl1pPr marL="0" marR="0" lvl="0" indent="0" algn="just" rtl="0">
              <a:lnSpc>
                <a:spcPct val="120000"/>
              </a:lnSpc>
              <a:spcBef>
                <a:spcPts val="120"/>
              </a:spcBef>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8" name="Shape 298"/>
          <p:cNvSpPr txBox="1">
            <a:spLocks noGrp="1"/>
          </p:cNvSpPr>
          <p:nvPr>
            <p:ph type="body" idx="3"/>
          </p:nvPr>
        </p:nvSpPr>
        <p:spPr>
          <a:xfrm>
            <a:off x="4556666" y="4808081"/>
            <a:ext cx="2137764" cy="1666379"/>
          </a:xfrm>
          <a:prstGeom prst="rect">
            <a:avLst/>
          </a:prstGeom>
          <a:noFill/>
          <a:ln>
            <a:noFill/>
          </a:ln>
        </p:spPr>
        <p:txBody>
          <a:bodyPr lIns="91425" tIns="91425" rIns="91425" bIns="91425" anchor="t" anchorCtr="0"/>
          <a:lstStyle>
            <a:lvl1pPr marL="0" marR="0" lvl="0" indent="0" algn="just" rtl="0">
              <a:lnSpc>
                <a:spcPct val="120000"/>
              </a:lnSpc>
              <a:spcBef>
                <a:spcPts val="120"/>
              </a:spcBef>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9" name="Shape 299"/>
          <p:cNvSpPr txBox="1">
            <a:spLocks noGrp="1"/>
          </p:cNvSpPr>
          <p:nvPr>
            <p:ph type="body" idx="4"/>
          </p:nvPr>
        </p:nvSpPr>
        <p:spPr>
          <a:xfrm>
            <a:off x="6694434" y="4808081"/>
            <a:ext cx="2072553" cy="1666379"/>
          </a:xfrm>
          <a:prstGeom prst="rect">
            <a:avLst/>
          </a:prstGeom>
          <a:noFill/>
          <a:ln>
            <a:noFill/>
          </a:ln>
        </p:spPr>
        <p:txBody>
          <a:bodyPr lIns="91425" tIns="91425" rIns="91425" bIns="91425" anchor="t" anchorCtr="0"/>
          <a:lstStyle>
            <a:lvl1pPr marL="0" marR="0" lvl="0" indent="0" algn="just" rtl="0">
              <a:lnSpc>
                <a:spcPct val="120000"/>
              </a:lnSpc>
              <a:spcBef>
                <a:spcPts val="120"/>
              </a:spcBef>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0" name="Shape 300"/>
          <p:cNvSpPr>
            <a:spLocks noGrp="1"/>
          </p:cNvSpPr>
          <p:nvPr>
            <p:ph type="pic" idx="5"/>
          </p:nvPr>
        </p:nvSpPr>
        <p:spPr>
          <a:xfrm>
            <a:off x="360781" y="1861685"/>
            <a:ext cx="2065604" cy="294617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1" name="Shape 301"/>
          <p:cNvSpPr>
            <a:spLocks noGrp="1"/>
          </p:cNvSpPr>
          <p:nvPr>
            <p:ph type="pic" idx="6"/>
          </p:nvPr>
        </p:nvSpPr>
        <p:spPr>
          <a:xfrm>
            <a:off x="4563883" y="1862252"/>
            <a:ext cx="2123063" cy="2945828"/>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2" name="Shape 302"/>
          <p:cNvSpPr>
            <a:spLocks noGrp="1"/>
          </p:cNvSpPr>
          <p:nvPr>
            <p:ph type="pic" idx="7"/>
          </p:nvPr>
        </p:nvSpPr>
        <p:spPr>
          <a:xfrm>
            <a:off x="2433603" y="1861687"/>
            <a:ext cx="2123063" cy="294617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3" name="Shape 303"/>
          <p:cNvSpPr>
            <a:spLocks noGrp="1"/>
          </p:cNvSpPr>
          <p:nvPr>
            <p:ph type="pic" idx="8"/>
          </p:nvPr>
        </p:nvSpPr>
        <p:spPr>
          <a:xfrm>
            <a:off x="6694431" y="1863135"/>
            <a:ext cx="2072555" cy="294617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subTitle" idx="9"/>
          </p:nvPr>
        </p:nvSpPr>
        <p:spPr>
          <a:xfrm>
            <a:off x="857898" y="1256071"/>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305" name="Shape 305"/>
          <p:cNvSpPr txBox="1">
            <a:spLocks noGrp="1"/>
          </p:cNvSpPr>
          <p:nvPr>
            <p:ph type="ctrTitle"/>
          </p:nvPr>
        </p:nvSpPr>
        <p:spPr>
          <a:xfrm>
            <a:off x="856489" y="643348"/>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500"/>
                                        <p:tgtEl>
                                          <p:spTgt spid="30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4">
                                            <p:txEl>
                                              <p:pRg st="0" end="0"/>
                                            </p:txEl>
                                          </p:spTgt>
                                        </p:tgtEl>
                                        <p:attrNameLst>
                                          <p:attrName>style.visibility</p:attrName>
                                        </p:attrNameLst>
                                      </p:cBhvr>
                                      <p:to>
                                        <p:strVal val="visible"/>
                                      </p:to>
                                    </p:set>
                                    <p:animEffect transition="in" filter="fade">
                                      <p:cBhvr>
                                        <p:cTn id="11" dur="500"/>
                                        <p:tgtEl>
                                          <p:spTgt spid="30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4">
                                            <p:txEl>
                                              <p:pRg st="1" end="1"/>
                                            </p:txEl>
                                          </p:spTgt>
                                        </p:tgtEl>
                                        <p:attrNameLst>
                                          <p:attrName>style.visibility</p:attrName>
                                        </p:attrNameLst>
                                      </p:cBhvr>
                                      <p:to>
                                        <p:strVal val="visible"/>
                                      </p:to>
                                    </p:set>
                                    <p:animEffect transition="in" filter="fade">
                                      <p:cBhvr>
                                        <p:cTn id="15" dur="500"/>
                                        <p:tgtEl>
                                          <p:spTgt spid="30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4">
                                            <p:txEl>
                                              <p:pRg st="2" end="2"/>
                                            </p:txEl>
                                          </p:spTgt>
                                        </p:tgtEl>
                                        <p:attrNameLst>
                                          <p:attrName>style.visibility</p:attrName>
                                        </p:attrNameLst>
                                      </p:cBhvr>
                                      <p:to>
                                        <p:strVal val="visible"/>
                                      </p:to>
                                    </p:set>
                                    <p:animEffect transition="in" filter="fade">
                                      <p:cBhvr>
                                        <p:cTn id="19" dur="500"/>
                                        <p:tgtEl>
                                          <p:spTgt spid="30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4">
                                            <p:txEl>
                                              <p:pRg st="3" end="3"/>
                                            </p:txEl>
                                          </p:spTgt>
                                        </p:tgtEl>
                                        <p:attrNameLst>
                                          <p:attrName>style.visibility</p:attrName>
                                        </p:attrNameLst>
                                      </p:cBhvr>
                                      <p:to>
                                        <p:strVal val="visible"/>
                                      </p:to>
                                    </p:set>
                                    <p:animEffect transition="in" filter="fade">
                                      <p:cBhvr>
                                        <p:cTn id="23" dur="500"/>
                                        <p:tgtEl>
                                          <p:spTgt spid="30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4">
                                            <p:txEl>
                                              <p:pRg st="4" end="4"/>
                                            </p:txEl>
                                          </p:spTgt>
                                        </p:tgtEl>
                                        <p:attrNameLst>
                                          <p:attrName>style.visibility</p:attrName>
                                        </p:attrNameLst>
                                      </p:cBhvr>
                                      <p:to>
                                        <p:strVal val="visible"/>
                                      </p:to>
                                    </p:set>
                                    <p:animEffect transition="in" filter="fade">
                                      <p:cBhvr>
                                        <p:cTn id="27" dur="500"/>
                                        <p:tgtEl>
                                          <p:spTgt spid="30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4">
                                            <p:txEl>
                                              <p:pRg st="5" end="5"/>
                                            </p:txEl>
                                          </p:spTgt>
                                        </p:tgtEl>
                                        <p:attrNameLst>
                                          <p:attrName>style.visibility</p:attrName>
                                        </p:attrNameLst>
                                      </p:cBhvr>
                                      <p:to>
                                        <p:strVal val="visible"/>
                                      </p:to>
                                    </p:set>
                                    <p:animEffect transition="in" filter="fade">
                                      <p:cBhvr>
                                        <p:cTn id="31" dur="500"/>
                                        <p:tgtEl>
                                          <p:spTgt spid="30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4">
                                            <p:txEl>
                                              <p:pRg st="6" end="6"/>
                                            </p:txEl>
                                          </p:spTgt>
                                        </p:tgtEl>
                                        <p:attrNameLst>
                                          <p:attrName>style.visibility</p:attrName>
                                        </p:attrNameLst>
                                      </p:cBhvr>
                                      <p:to>
                                        <p:strVal val="visible"/>
                                      </p:to>
                                    </p:set>
                                    <p:animEffect transition="in" filter="fade">
                                      <p:cBhvr>
                                        <p:cTn id="35" dur="500"/>
                                        <p:tgtEl>
                                          <p:spTgt spid="30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04">
                                            <p:txEl>
                                              <p:pRg st="7" end="7"/>
                                            </p:txEl>
                                          </p:spTgt>
                                        </p:tgtEl>
                                        <p:attrNameLst>
                                          <p:attrName>style.visibility</p:attrName>
                                        </p:attrNameLst>
                                      </p:cBhvr>
                                      <p:to>
                                        <p:strVal val="visible"/>
                                      </p:to>
                                    </p:set>
                                    <p:animEffect transition="in" filter="fade">
                                      <p:cBhvr>
                                        <p:cTn id="39" dur="500"/>
                                        <p:tgtEl>
                                          <p:spTgt spid="30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04">
                                            <p:txEl>
                                              <p:pRg st="8" end="8"/>
                                            </p:txEl>
                                          </p:spTgt>
                                        </p:tgtEl>
                                        <p:attrNameLst>
                                          <p:attrName>style.visibility</p:attrName>
                                        </p:attrNameLst>
                                      </p:cBhvr>
                                      <p:to>
                                        <p:strVal val="visible"/>
                                      </p:to>
                                    </p:set>
                                    <p:animEffect transition="in" filter="fade">
                                      <p:cBhvr>
                                        <p:cTn id="43" dur="500"/>
                                        <p:tgtEl>
                                          <p:spTgt spid="304">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00"/>
                                        </p:tgtEl>
                                        <p:attrNameLst>
                                          <p:attrName>style.visibility</p:attrName>
                                        </p:attrNameLst>
                                      </p:cBhvr>
                                      <p:to>
                                        <p:strVal val="visible"/>
                                      </p:to>
                                    </p:set>
                                    <p:animEffect transition="in" filter="fade">
                                      <p:cBhvr>
                                        <p:cTn id="47" dur="400"/>
                                        <p:tgtEl>
                                          <p:spTgt spid="300"/>
                                        </p:tgtEl>
                                      </p:cBhvr>
                                    </p:animEffect>
                                  </p:childTnLst>
                                </p:cTn>
                              </p:par>
                            </p:childTnLst>
                          </p:cTn>
                        </p:par>
                        <p:par>
                          <p:cTn id="48" fill="hold">
                            <p:stCondLst>
                              <p:cond delay="5400"/>
                            </p:stCondLst>
                            <p:childTnLst>
                              <p:par>
                                <p:cTn id="49" presetID="10" presetClass="entr" presetSubtype="0" fill="hold" nodeType="afterEffect">
                                  <p:stCondLst>
                                    <p:cond delay="0"/>
                                  </p:stCondLst>
                                  <p:childTnLst>
                                    <p:set>
                                      <p:cBhvr>
                                        <p:cTn id="50" dur="1" fill="hold">
                                          <p:stCondLst>
                                            <p:cond delay="0"/>
                                          </p:stCondLst>
                                        </p:cTn>
                                        <p:tgtEl>
                                          <p:spTgt spid="302"/>
                                        </p:tgtEl>
                                        <p:attrNameLst>
                                          <p:attrName>style.visibility</p:attrName>
                                        </p:attrNameLst>
                                      </p:cBhvr>
                                      <p:to>
                                        <p:strVal val="visible"/>
                                      </p:to>
                                    </p:set>
                                    <p:animEffect transition="in" filter="fade">
                                      <p:cBhvr>
                                        <p:cTn id="51" dur="400"/>
                                        <p:tgtEl>
                                          <p:spTgt spid="302"/>
                                        </p:tgtEl>
                                      </p:cBhvr>
                                    </p:animEffect>
                                  </p:childTnLst>
                                </p:cTn>
                              </p:par>
                            </p:childTnLst>
                          </p:cTn>
                        </p:par>
                        <p:par>
                          <p:cTn id="52" fill="hold">
                            <p:stCondLst>
                              <p:cond delay="5800"/>
                            </p:stCondLst>
                            <p:childTnLst>
                              <p:par>
                                <p:cTn id="53" presetID="10" presetClass="entr" presetSubtype="0" fill="hold" nodeType="afterEffect">
                                  <p:stCondLst>
                                    <p:cond delay="0"/>
                                  </p:stCondLst>
                                  <p:childTnLst>
                                    <p:set>
                                      <p:cBhvr>
                                        <p:cTn id="54" dur="1" fill="hold">
                                          <p:stCondLst>
                                            <p:cond delay="0"/>
                                          </p:stCondLst>
                                        </p:cTn>
                                        <p:tgtEl>
                                          <p:spTgt spid="301"/>
                                        </p:tgtEl>
                                        <p:attrNameLst>
                                          <p:attrName>style.visibility</p:attrName>
                                        </p:attrNameLst>
                                      </p:cBhvr>
                                      <p:to>
                                        <p:strVal val="visible"/>
                                      </p:to>
                                    </p:set>
                                    <p:animEffect transition="in" filter="fade">
                                      <p:cBhvr>
                                        <p:cTn id="55" dur="400"/>
                                        <p:tgtEl>
                                          <p:spTgt spid="301"/>
                                        </p:tgtEl>
                                      </p:cBhvr>
                                    </p:animEffect>
                                  </p:childTnLst>
                                </p:cTn>
                              </p:par>
                            </p:childTnLst>
                          </p:cTn>
                        </p:par>
                        <p:par>
                          <p:cTn id="56" fill="hold">
                            <p:stCondLst>
                              <p:cond delay="6200"/>
                            </p:stCondLst>
                            <p:childTnLst>
                              <p:par>
                                <p:cTn id="57" presetID="10" presetClass="entr" presetSubtype="0" fill="hold" nodeType="afterEffect">
                                  <p:stCondLst>
                                    <p:cond delay="0"/>
                                  </p:stCondLst>
                                  <p:childTnLst>
                                    <p:set>
                                      <p:cBhvr>
                                        <p:cTn id="58" dur="1" fill="hold">
                                          <p:stCondLst>
                                            <p:cond delay="0"/>
                                          </p:stCondLst>
                                        </p:cTn>
                                        <p:tgtEl>
                                          <p:spTgt spid="303"/>
                                        </p:tgtEl>
                                        <p:attrNameLst>
                                          <p:attrName>style.visibility</p:attrName>
                                        </p:attrNameLst>
                                      </p:cBhvr>
                                      <p:to>
                                        <p:strVal val="visible"/>
                                      </p:to>
                                    </p:set>
                                    <p:animEffect transition="in" filter="fade">
                                      <p:cBhvr>
                                        <p:cTn id="59" dur="4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9_about 04">
    <p:spTree>
      <p:nvGrpSpPr>
        <p:cNvPr id="1" name="Shape 306"/>
        <p:cNvGrpSpPr/>
        <p:nvPr/>
      </p:nvGrpSpPr>
      <p:grpSpPr>
        <a:xfrm>
          <a:off x="0" y="0"/>
          <a:ext cx="0" cy="0"/>
          <a:chOff x="0" y="0"/>
          <a:chExt cx="0" cy="0"/>
        </a:xfrm>
      </p:grpSpPr>
      <p:sp>
        <p:nvSpPr>
          <p:cNvPr id="307" name="Shape 307"/>
          <p:cNvSpPr>
            <a:spLocks noGrp="1"/>
          </p:cNvSpPr>
          <p:nvPr>
            <p:ph type="pic" idx="2"/>
          </p:nvPr>
        </p:nvSpPr>
        <p:spPr>
          <a:xfrm>
            <a:off x="1270693" y="1883426"/>
            <a:ext cx="2066591" cy="2905346"/>
          </a:xfrm>
          <a:prstGeom prst="rect">
            <a:avLst/>
          </a:prstGeom>
          <a:noFill/>
          <a:ln>
            <a:noFill/>
          </a:ln>
        </p:spPr>
        <p:txBody>
          <a:bodyPr lIns="91425" tIns="91425" rIns="91425" bIns="91425" anchor="ctr" anchorCtr="0"/>
          <a:lstStyle>
            <a:lvl1pPr marL="0" marR="0" lvl="0" indent="0" algn="ctr" rtl="0">
              <a:lnSpc>
                <a:spcPct val="120000"/>
              </a:lnSpc>
              <a:spcBef>
                <a:spcPts val="160"/>
              </a:spcBef>
              <a:buClr>
                <a:srgbClr val="202F3E"/>
              </a:buClr>
              <a:buFont typeface="Arial"/>
              <a:buNone/>
              <a:defRPr sz="800" b="0" i="0" u="none" strike="noStrike" cap="none">
                <a:solidFill>
                  <a:srgbClr val="202F3E"/>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8" name="Shape 308"/>
          <p:cNvSpPr>
            <a:spLocks noGrp="1"/>
          </p:cNvSpPr>
          <p:nvPr>
            <p:ph type="pic" idx="3"/>
          </p:nvPr>
        </p:nvSpPr>
        <p:spPr>
          <a:xfrm>
            <a:off x="3568412" y="1883426"/>
            <a:ext cx="2066591" cy="2905346"/>
          </a:xfrm>
          <a:prstGeom prst="rect">
            <a:avLst/>
          </a:prstGeom>
          <a:noFill/>
          <a:ln>
            <a:noFill/>
          </a:ln>
        </p:spPr>
        <p:txBody>
          <a:bodyPr lIns="91425" tIns="91425" rIns="91425" bIns="91425" anchor="ctr" anchorCtr="0"/>
          <a:lstStyle>
            <a:lvl1pPr marL="0" marR="0" lvl="0" indent="0" algn="ctr" rtl="0">
              <a:lnSpc>
                <a:spcPct val="120000"/>
              </a:lnSpc>
              <a:spcBef>
                <a:spcPts val="160"/>
              </a:spcBef>
              <a:buClr>
                <a:srgbClr val="202F3E"/>
              </a:buClr>
              <a:buFont typeface="Arial"/>
              <a:buNone/>
              <a:defRPr sz="800" b="0" i="0" u="none" strike="noStrike" cap="none">
                <a:solidFill>
                  <a:srgbClr val="202F3E"/>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9" name="Shape 309"/>
          <p:cNvSpPr>
            <a:spLocks noGrp="1"/>
          </p:cNvSpPr>
          <p:nvPr>
            <p:ph type="pic" idx="4"/>
          </p:nvPr>
        </p:nvSpPr>
        <p:spPr>
          <a:xfrm>
            <a:off x="5866135" y="1883426"/>
            <a:ext cx="2066591" cy="2905346"/>
          </a:xfrm>
          <a:prstGeom prst="rect">
            <a:avLst/>
          </a:prstGeom>
          <a:noFill/>
          <a:ln>
            <a:noFill/>
          </a:ln>
        </p:spPr>
        <p:txBody>
          <a:bodyPr lIns="91425" tIns="91425" rIns="91425" bIns="91425" anchor="ctr" anchorCtr="0"/>
          <a:lstStyle>
            <a:lvl1pPr marL="0" marR="0" lvl="0" indent="0" algn="ctr" rtl="0">
              <a:lnSpc>
                <a:spcPct val="120000"/>
              </a:lnSpc>
              <a:spcBef>
                <a:spcPts val="160"/>
              </a:spcBef>
              <a:buClr>
                <a:srgbClr val="202F3E"/>
              </a:buClr>
              <a:buFont typeface="Arial"/>
              <a:buNone/>
              <a:defRPr sz="800" b="0" i="0" u="none" strike="noStrike" cap="none">
                <a:solidFill>
                  <a:srgbClr val="202F3E"/>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0" name="Shape 310"/>
          <p:cNvSpPr txBox="1">
            <a:spLocks noGrp="1"/>
          </p:cNvSpPr>
          <p:nvPr>
            <p:ph type="body" idx="1"/>
          </p:nvPr>
        </p:nvSpPr>
        <p:spPr>
          <a:xfrm>
            <a:off x="1271681" y="4904115"/>
            <a:ext cx="2067609" cy="1514890"/>
          </a:xfrm>
          <a:prstGeom prst="rect">
            <a:avLst/>
          </a:prstGeom>
          <a:noFill/>
          <a:ln>
            <a:noFill/>
          </a:ln>
        </p:spPr>
        <p:txBody>
          <a:bodyPr lIns="91425" tIns="91425" rIns="91425" bIns="91425" anchor="t" anchorCtr="0"/>
          <a:lstStyle>
            <a:lvl1pPr marL="0" marR="0" lvl="0" indent="0" algn="just" rtl="0">
              <a:lnSpc>
                <a:spcPct val="120000"/>
              </a:lnSpc>
              <a:spcBef>
                <a:spcPts val="120"/>
              </a:spcBef>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Shape 311"/>
          <p:cNvSpPr txBox="1">
            <a:spLocks noGrp="1"/>
          </p:cNvSpPr>
          <p:nvPr>
            <p:ph type="body" idx="5"/>
          </p:nvPr>
        </p:nvSpPr>
        <p:spPr>
          <a:xfrm>
            <a:off x="3568465" y="4904115"/>
            <a:ext cx="2067609" cy="1514890"/>
          </a:xfrm>
          <a:prstGeom prst="rect">
            <a:avLst/>
          </a:prstGeom>
          <a:noFill/>
          <a:ln>
            <a:noFill/>
          </a:ln>
        </p:spPr>
        <p:txBody>
          <a:bodyPr lIns="91425" tIns="91425" rIns="91425" bIns="91425" anchor="t" anchorCtr="0"/>
          <a:lstStyle>
            <a:lvl1pPr marL="0" marR="0" lvl="0" indent="0" algn="just" rtl="0">
              <a:lnSpc>
                <a:spcPct val="120000"/>
              </a:lnSpc>
              <a:spcBef>
                <a:spcPts val="120"/>
              </a:spcBef>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2" name="Shape 312"/>
          <p:cNvSpPr txBox="1">
            <a:spLocks noGrp="1"/>
          </p:cNvSpPr>
          <p:nvPr>
            <p:ph type="body" idx="6"/>
          </p:nvPr>
        </p:nvSpPr>
        <p:spPr>
          <a:xfrm>
            <a:off x="5865065" y="4904115"/>
            <a:ext cx="2067609" cy="1514890"/>
          </a:xfrm>
          <a:prstGeom prst="rect">
            <a:avLst/>
          </a:prstGeom>
          <a:noFill/>
          <a:ln>
            <a:noFill/>
          </a:ln>
        </p:spPr>
        <p:txBody>
          <a:bodyPr lIns="91425" tIns="91425" rIns="91425" bIns="91425" anchor="t" anchorCtr="0"/>
          <a:lstStyle>
            <a:lvl1pPr marL="0" marR="0" lvl="0" indent="0" algn="just" rtl="0">
              <a:lnSpc>
                <a:spcPct val="120000"/>
              </a:lnSpc>
              <a:spcBef>
                <a:spcPts val="120"/>
              </a:spcBef>
              <a:buClr>
                <a:srgbClr val="202F3E"/>
              </a:buClr>
              <a:buFont typeface="Arial"/>
              <a:buNone/>
              <a:defRPr sz="600" b="0" i="0" u="none" strike="noStrike" cap="none">
                <a:solidFill>
                  <a:srgbClr val="202F3E"/>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Shape 313"/>
          <p:cNvSpPr txBox="1">
            <a:spLocks noGrp="1"/>
          </p:cNvSpPr>
          <p:nvPr>
            <p:ph type="subTitle" idx="7"/>
          </p:nvPr>
        </p:nvSpPr>
        <p:spPr>
          <a:xfrm>
            <a:off x="857898" y="1256071"/>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314" name="Shape 314"/>
          <p:cNvSpPr txBox="1">
            <a:spLocks noGrp="1"/>
          </p:cNvSpPr>
          <p:nvPr>
            <p:ph type="ctrTitle"/>
          </p:nvPr>
        </p:nvSpPr>
        <p:spPr>
          <a:xfrm>
            <a:off x="856489" y="643348"/>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500"/>
                                        <p:tgtEl>
                                          <p:spTgt spid="3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3">
                                            <p:txEl>
                                              <p:pRg st="0" end="0"/>
                                            </p:txEl>
                                          </p:spTgt>
                                        </p:tgtEl>
                                        <p:attrNameLst>
                                          <p:attrName>style.visibility</p:attrName>
                                        </p:attrNameLst>
                                      </p:cBhvr>
                                      <p:to>
                                        <p:strVal val="visible"/>
                                      </p:to>
                                    </p:set>
                                    <p:animEffect transition="in" filter="fade">
                                      <p:cBhvr>
                                        <p:cTn id="11" dur="500"/>
                                        <p:tgtEl>
                                          <p:spTgt spid="31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3">
                                            <p:txEl>
                                              <p:pRg st="1" end="1"/>
                                            </p:txEl>
                                          </p:spTgt>
                                        </p:tgtEl>
                                        <p:attrNameLst>
                                          <p:attrName>style.visibility</p:attrName>
                                        </p:attrNameLst>
                                      </p:cBhvr>
                                      <p:to>
                                        <p:strVal val="visible"/>
                                      </p:to>
                                    </p:set>
                                    <p:animEffect transition="in" filter="fade">
                                      <p:cBhvr>
                                        <p:cTn id="15" dur="500"/>
                                        <p:tgtEl>
                                          <p:spTgt spid="31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13">
                                            <p:txEl>
                                              <p:pRg st="2" end="2"/>
                                            </p:txEl>
                                          </p:spTgt>
                                        </p:tgtEl>
                                        <p:attrNameLst>
                                          <p:attrName>style.visibility</p:attrName>
                                        </p:attrNameLst>
                                      </p:cBhvr>
                                      <p:to>
                                        <p:strVal val="visible"/>
                                      </p:to>
                                    </p:set>
                                    <p:animEffect transition="in" filter="fade">
                                      <p:cBhvr>
                                        <p:cTn id="19" dur="500"/>
                                        <p:tgtEl>
                                          <p:spTgt spid="31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13">
                                            <p:txEl>
                                              <p:pRg st="3" end="3"/>
                                            </p:txEl>
                                          </p:spTgt>
                                        </p:tgtEl>
                                        <p:attrNameLst>
                                          <p:attrName>style.visibility</p:attrName>
                                        </p:attrNameLst>
                                      </p:cBhvr>
                                      <p:to>
                                        <p:strVal val="visible"/>
                                      </p:to>
                                    </p:set>
                                    <p:animEffect transition="in" filter="fade">
                                      <p:cBhvr>
                                        <p:cTn id="23" dur="500"/>
                                        <p:tgtEl>
                                          <p:spTgt spid="31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13">
                                            <p:txEl>
                                              <p:pRg st="4" end="4"/>
                                            </p:txEl>
                                          </p:spTgt>
                                        </p:tgtEl>
                                        <p:attrNameLst>
                                          <p:attrName>style.visibility</p:attrName>
                                        </p:attrNameLst>
                                      </p:cBhvr>
                                      <p:to>
                                        <p:strVal val="visible"/>
                                      </p:to>
                                    </p:set>
                                    <p:animEffect transition="in" filter="fade">
                                      <p:cBhvr>
                                        <p:cTn id="27" dur="500"/>
                                        <p:tgtEl>
                                          <p:spTgt spid="31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13">
                                            <p:txEl>
                                              <p:pRg st="5" end="5"/>
                                            </p:txEl>
                                          </p:spTgt>
                                        </p:tgtEl>
                                        <p:attrNameLst>
                                          <p:attrName>style.visibility</p:attrName>
                                        </p:attrNameLst>
                                      </p:cBhvr>
                                      <p:to>
                                        <p:strVal val="visible"/>
                                      </p:to>
                                    </p:set>
                                    <p:animEffect transition="in" filter="fade">
                                      <p:cBhvr>
                                        <p:cTn id="31" dur="500"/>
                                        <p:tgtEl>
                                          <p:spTgt spid="31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13">
                                            <p:txEl>
                                              <p:pRg st="6" end="6"/>
                                            </p:txEl>
                                          </p:spTgt>
                                        </p:tgtEl>
                                        <p:attrNameLst>
                                          <p:attrName>style.visibility</p:attrName>
                                        </p:attrNameLst>
                                      </p:cBhvr>
                                      <p:to>
                                        <p:strVal val="visible"/>
                                      </p:to>
                                    </p:set>
                                    <p:animEffect transition="in" filter="fade">
                                      <p:cBhvr>
                                        <p:cTn id="35" dur="500"/>
                                        <p:tgtEl>
                                          <p:spTgt spid="313">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13">
                                            <p:txEl>
                                              <p:pRg st="7" end="7"/>
                                            </p:txEl>
                                          </p:spTgt>
                                        </p:tgtEl>
                                        <p:attrNameLst>
                                          <p:attrName>style.visibility</p:attrName>
                                        </p:attrNameLst>
                                      </p:cBhvr>
                                      <p:to>
                                        <p:strVal val="visible"/>
                                      </p:to>
                                    </p:set>
                                    <p:animEffect transition="in" filter="fade">
                                      <p:cBhvr>
                                        <p:cTn id="39" dur="500"/>
                                        <p:tgtEl>
                                          <p:spTgt spid="313">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13">
                                            <p:txEl>
                                              <p:pRg st="8" end="8"/>
                                            </p:txEl>
                                          </p:spTgt>
                                        </p:tgtEl>
                                        <p:attrNameLst>
                                          <p:attrName>style.visibility</p:attrName>
                                        </p:attrNameLst>
                                      </p:cBhvr>
                                      <p:to>
                                        <p:strVal val="visible"/>
                                      </p:to>
                                    </p:set>
                                    <p:animEffect transition="in" filter="fade">
                                      <p:cBhvr>
                                        <p:cTn id="43" dur="500"/>
                                        <p:tgtEl>
                                          <p:spTgt spid="313">
                                            <p:txEl>
                                              <p:pRg st="8" end="8"/>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07"/>
                                        </p:tgtEl>
                                        <p:attrNameLst>
                                          <p:attrName>style.visibility</p:attrName>
                                        </p:attrNameLst>
                                      </p:cBhvr>
                                      <p:to>
                                        <p:strVal val="visible"/>
                                      </p:to>
                                    </p:set>
                                    <p:animEffect transition="in" filter="fade">
                                      <p:cBhvr>
                                        <p:cTn id="46" dur="500"/>
                                        <p:tgtEl>
                                          <p:spTgt spid="307"/>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10">
                                            <p:txEl>
                                              <p:pRg st="0" end="0"/>
                                            </p:txEl>
                                          </p:spTgt>
                                        </p:tgtEl>
                                        <p:attrNameLst>
                                          <p:attrName>style.visibility</p:attrName>
                                        </p:attrNameLst>
                                      </p:cBhvr>
                                      <p:to>
                                        <p:strVal val="visible"/>
                                      </p:to>
                                    </p:set>
                                    <p:animEffect transition="in" filter="fade">
                                      <p:cBhvr>
                                        <p:cTn id="50" dur="500"/>
                                        <p:tgtEl>
                                          <p:spTgt spid="310">
                                            <p:txEl>
                                              <p:pRg st="0" end="0"/>
                                            </p:txEl>
                                          </p:spTgt>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310">
                                            <p:txEl>
                                              <p:pRg st="1" end="1"/>
                                            </p:txEl>
                                          </p:spTgt>
                                        </p:tgtEl>
                                        <p:attrNameLst>
                                          <p:attrName>style.visibility</p:attrName>
                                        </p:attrNameLst>
                                      </p:cBhvr>
                                      <p:to>
                                        <p:strVal val="visible"/>
                                      </p:to>
                                    </p:set>
                                    <p:animEffect transition="in" filter="fade">
                                      <p:cBhvr>
                                        <p:cTn id="54" dur="500"/>
                                        <p:tgtEl>
                                          <p:spTgt spid="310">
                                            <p:txEl>
                                              <p:pRg st="1" end="1"/>
                                            </p:txEl>
                                          </p:spTgt>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310">
                                            <p:txEl>
                                              <p:pRg st="2" end="2"/>
                                            </p:txEl>
                                          </p:spTgt>
                                        </p:tgtEl>
                                        <p:attrNameLst>
                                          <p:attrName>style.visibility</p:attrName>
                                        </p:attrNameLst>
                                      </p:cBhvr>
                                      <p:to>
                                        <p:strVal val="visible"/>
                                      </p:to>
                                    </p:set>
                                    <p:animEffect transition="in" filter="fade">
                                      <p:cBhvr>
                                        <p:cTn id="58" dur="500"/>
                                        <p:tgtEl>
                                          <p:spTgt spid="310">
                                            <p:txEl>
                                              <p:pRg st="2" end="2"/>
                                            </p:txEl>
                                          </p:spTgt>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310">
                                            <p:txEl>
                                              <p:pRg st="3" end="3"/>
                                            </p:txEl>
                                          </p:spTgt>
                                        </p:tgtEl>
                                        <p:attrNameLst>
                                          <p:attrName>style.visibility</p:attrName>
                                        </p:attrNameLst>
                                      </p:cBhvr>
                                      <p:to>
                                        <p:strVal val="visible"/>
                                      </p:to>
                                    </p:set>
                                    <p:animEffect transition="in" filter="fade">
                                      <p:cBhvr>
                                        <p:cTn id="62" dur="500"/>
                                        <p:tgtEl>
                                          <p:spTgt spid="310">
                                            <p:txEl>
                                              <p:pRg st="3" end="3"/>
                                            </p:txEl>
                                          </p:spTgt>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310">
                                            <p:txEl>
                                              <p:pRg st="4" end="4"/>
                                            </p:txEl>
                                          </p:spTgt>
                                        </p:tgtEl>
                                        <p:attrNameLst>
                                          <p:attrName>style.visibility</p:attrName>
                                        </p:attrNameLst>
                                      </p:cBhvr>
                                      <p:to>
                                        <p:strVal val="visible"/>
                                      </p:to>
                                    </p:set>
                                    <p:animEffect transition="in" filter="fade">
                                      <p:cBhvr>
                                        <p:cTn id="66" dur="500"/>
                                        <p:tgtEl>
                                          <p:spTgt spid="310">
                                            <p:txEl>
                                              <p:pRg st="4" end="4"/>
                                            </p:txEl>
                                          </p:spTgt>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310">
                                            <p:txEl>
                                              <p:pRg st="5" end="5"/>
                                            </p:txEl>
                                          </p:spTgt>
                                        </p:tgtEl>
                                        <p:attrNameLst>
                                          <p:attrName>style.visibility</p:attrName>
                                        </p:attrNameLst>
                                      </p:cBhvr>
                                      <p:to>
                                        <p:strVal val="visible"/>
                                      </p:to>
                                    </p:set>
                                    <p:animEffect transition="in" filter="fade">
                                      <p:cBhvr>
                                        <p:cTn id="70" dur="500"/>
                                        <p:tgtEl>
                                          <p:spTgt spid="310">
                                            <p:txEl>
                                              <p:pRg st="5" end="5"/>
                                            </p:txEl>
                                          </p:spTgt>
                                        </p:tgtEl>
                                      </p:cBhvr>
                                    </p:animEffect>
                                  </p:childTnLst>
                                </p:cTn>
                              </p:par>
                            </p:childTnLst>
                          </p:cTn>
                        </p:par>
                        <p:par>
                          <p:cTn id="71" fill="hold">
                            <p:stCondLst>
                              <p:cond delay="8000"/>
                            </p:stCondLst>
                            <p:childTnLst>
                              <p:par>
                                <p:cTn id="72" presetID="10" presetClass="entr" presetSubtype="0" fill="hold" nodeType="afterEffect">
                                  <p:stCondLst>
                                    <p:cond delay="0"/>
                                  </p:stCondLst>
                                  <p:childTnLst>
                                    <p:set>
                                      <p:cBhvr>
                                        <p:cTn id="73" dur="1" fill="hold">
                                          <p:stCondLst>
                                            <p:cond delay="0"/>
                                          </p:stCondLst>
                                        </p:cTn>
                                        <p:tgtEl>
                                          <p:spTgt spid="310">
                                            <p:txEl>
                                              <p:pRg st="6" end="6"/>
                                            </p:txEl>
                                          </p:spTgt>
                                        </p:tgtEl>
                                        <p:attrNameLst>
                                          <p:attrName>style.visibility</p:attrName>
                                        </p:attrNameLst>
                                      </p:cBhvr>
                                      <p:to>
                                        <p:strVal val="visible"/>
                                      </p:to>
                                    </p:set>
                                    <p:animEffect transition="in" filter="fade">
                                      <p:cBhvr>
                                        <p:cTn id="74" dur="500"/>
                                        <p:tgtEl>
                                          <p:spTgt spid="310">
                                            <p:txEl>
                                              <p:pRg st="6" end="6"/>
                                            </p:txEl>
                                          </p:spTgt>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310">
                                            <p:txEl>
                                              <p:pRg st="7" end="7"/>
                                            </p:txEl>
                                          </p:spTgt>
                                        </p:tgtEl>
                                        <p:attrNameLst>
                                          <p:attrName>style.visibility</p:attrName>
                                        </p:attrNameLst>
                                      </p:cBhvr>
                                      <p:to>
                                        <p:strVal val="visible"/>
                                      </p:to>
                                    </p:set>
                                    <p:animEffect transition="in" filter="fade">
                                      <p:cBhvr>
                                        <p:cTn id="78" dur="500"/>
                                        <p:tgtEl>
                                          <p:spTgt spid="310">
                                            <p:txEl>
                                              <p:pRg st="7" end="7"/>
                                            </p:txEl>
                                          </p:spTgt>
                                        </p:tgtEl>
                                      </p:cBhvr>
                                    </p:animEffect>
                                  </p:childTnLst>
                                </p:cTn>
                              </p:par>
                            </p:childTnLst>
                          </p:cTn>
                        </p:par>
                        <p:par>
                          <p:cTn id="79" fill="hold">
                            <p:stCondLst>
                              <p:cond delay="9000"/>
                            </p:stCondLst>
                            <p:childTnLst>
                              <p:par>
                                <p:cTn id="80" presetID="10" presetClass="entr" presetSubtype="0" fill="hold" nodeType="afterEffect">
                                  <p:stCondLst>
                                    <p:cond delay="0"/>
                                  </p:stCondLst>
                                  <p:childTnLst>
                                    <p:set>
                                      <p:cBhvr>
                                        <p:cTn id="81" dur="1" fill="hold">
                                          <p:stCondLst>
                                            <p:cond delay="0"/>
                                          </p:stCondLst>
                                        </p:cTn>
                                        <p:tgtEl>
                                          <p:spTgt spid="310">
                                            <p:txEl>
                                              <p:pRg st="8" end="8"/>
                                            </p:txEl>
                                          </p:spTgt>
                                        </p:tgtEl>
                                        <p:attrNameLst>
                                          <p:attrName>style.visibility</p:attrName>
                                        </p:attrNameLst>
                                      </p:cBhvr>
                                      <p:to>
                                        <p:strVal val="visible"/>
                                      </p:to>
                                    </p:set>
                                    <p:animEffect transition="in" filter="fade">
                                      <p:cBhvr>
                                        <p:cTn id="82" dur="500"/>
                                        <p:tgtEl>
                                          <p:spTgt spid="310">
                                            <p:txEl>
                                              <p:pRg st="8" end="8"/>
                                            </p:txEl>
                                          </p:spTgt>
                                        </p:tgtEl>
                                      </p:cBhvr>
                                    </p:animEffect>
                                  </p:childTnLst>
                                </p:cTn>
                              </p:par>
                              <p:par>
                                <p:cTn id="83" presetID="10" presetClass="entr" presetSubtype="0" fill="hold" nodeType="withEffect">
                                  <p:stCondLst>
                                    <p:cond delay="0"/>
                                  </p:stCondLst>
                                  <p:childTnLst>
                                    <p:set>
                                      <p:cBhvr>
                                        <p:cTn id="84" dur="1" fill="hold">
                                          <p:stCondLst>
                                            <p:cond delay="0"/>
                                          </p:stCondLst>
                                        </p:cTn>
                                        <p:tgtEl>
                                          <p:spTgt spid="308"/>
                                        </p:tgtEl>
                                        <p:attrNameLst>
                                          <p:attrName>style.visibility</p:attrName>
                                        </p:attrNameLst>
                                      </p:cBhvr>
                                      <p:to>
                                        <p:strVal val="visible"/>
                                      </p:to>
                                    </p:set>
                                    <p:animEffect transition="in" filter="fade">
                                      <p:cBhvr>
                                        <p:cTn id="85" dur="500"/>
                                        <p:tgtEl>
                                          <p:spTgt spid="308"/>
                                        </p:tgtEl>
                                      </p:cBhvr>
                                    </p:animEffect>
                                  </p:childTnLst>
                                </p:cTn>
                              </p:par>
                            </p:childTnLst>
                          </p:cTn>
                        </p:par>
                        <p:par>
                          <p:cTn id="86" fill="hold">
                            <p:stCondLst>
                              <p:cond delay="9500"/>
                            </p:stCondLst>
                            <p:childTnLst>
                              <p:par>
                                <p:cTn id="87" presetID="10" presetClass="entr" presetSubtype="0" fill="hold" nodeType="afterEffect">
                                  <p:stCondLst>
                                    <p:cond delay="0"/>
                                  </p:stCondLst>
                                  <p:childTnLst>
                                    <p:set>
                                      <p:cBhvr>
                                        <p:cTn id="88" dur="1" fill="hold">
                                          <p:stCondLst>
                                            <p:cond delay="0"/>
                                          </p:stCondLst>
                                        </p:cTn>
                                        <p:tgtEl>
                                          <p:spTgt spid="311">
                                            <p:txEl>
                                              <p:pRg st="0" end="0"/>
                                            </p:txEl>
                                          </p:spTgt>
                                        </p:tgtEl>
                                        <p:attrNameLst>
                                          <p:attrName>style.visibility</p:attrName>
                                        </p:attrNameLst>
                                      </p:cBhvr>
                                      <p:to>
                                        <p:strVal val="visible"/>
                                      </p:to>
                                    </p:set>
                                    <p:animEffect transition="in" filter="fade">
                                      <p:cBhvr>
                                        <p:cTn id="89" dur="500"/>
                                        <p:tgtEl>
                                          <p:spTgt spid="311">
                                            <p:txEl>
                                              <p:pRg st="0" end="0"/>
                                            </p:txEl>
                                          </p:spTgt>
                                        </p:tgtEl>
                                      </p:cBhvr>
                                    </p:animEffect>
                                  </p:childTnLst>
                                </p:cTn>
                              </p:par>
                            </p:childTnLst>
                          </p:cTn>
                        </p:par>
                        <p:par>
                          <p:cTn id="90" fill="hold">
                            <p:stCondLst>
                              <p:cond delay="10000"/>
                            </p:stCondLst>
                            <p:childTnLst>
                              <p:par>
                                <p:cTn id="91" presetID="10" presetClass="entr" presetSubtype="0" fill="hold" nodeType="afterEffect">
                                  <p:stCondLst>
                                    <p:cond delay="0"/>
                                  </p:stCondLst>
                                  <p:childTnLst>
                                    <p:set>
                                      <p:cBhvr>
                                        <p:cTn id="92" dur="1" fill="hold">
                                          <p:stCondLst>
                                            <p:cond delay="0"/>
                                          </p:stCondLst>
                                        </p:cTn>
                                        <p:tgtEl>
                                          <p:spTgt spid="311">
                                            <p:txEl>
                                              <p:pRg st="1" end="1"/>
                                            </p:txEl>
                                          </p:spTgt>
                                        </p:tgtEl>
                                        <p:attrNameLst>
                                          <p:attrName>style.visibility</p:attrName>
                                        </p:attrNameLst>
                                      </p:cBhvr>
                                      <p:to>
                                        <p:strVal val="visible"/>
                                      </p:to>
                                    </p:set>
                                    <p:animEffect transition="in" filter="fade">
                                      <p:cBhvr>
                                        <p:cTn id="93" dur="500"/>
                                        <p:tgtEl>
                                          <p:spTgt spid="311">
                                            <p:txEl>
                                              <p:pRg st="1" end="1"/>
                                            </p:txEl>
                                          </p:spTgt>
                                        </p:tgtEl>
                                      </p:cBhvr>
                                    </p:animEffect>
                                  </p:childTnLst>
                                </p:cTn>
                              </p:par>
                            </p:childTnLst>
                          </p:cTn>
                        </p:par>
                        <p:par>
                          <p:cTn id="94" fill="hold">
                            <p:stCondLst>
                              <p:cond delay="10500"/>
                            </p:stCondLst>
                            <p:childTnLst>
                              <p:par>
                                <p:cTn id="95" presetID="10" presetClass="entr" presetSubtype="0" fill="hold" nodeType="afterEffect">
                                  <p:stCondLst>
                                    <p:cond delay="0"/>
                                  </p:stCondLst>
                                  <p:childTnLst>
                                    <p:set>
                                      <p:cBhvr>
                                        <p:cTn id="96" dur="1" fill="hold">
                                          <p:stCondLst>
                                            <p:cond delay="0"/>
                                          </p:stCondLst>
                                        </p:cTn>
                                        <p:tgtEl>
                                          <p:spTgt spid="311">
                                            <p:txEl>
                                              <p:pRg st="2" end="2"/>
                                            </p:txEl>
                                          </p:spTgt>
                                        </p:tgtEl>
                                        <p:attrNameLst>
                                          <p:attrName>style.visibility</p:attrName>
                                        </p:attrNameLst>
                                      </p:cBhvr>
                                      <p:to>
                                        <p:strVal val="visible"/>
                                      </p:to>
                                    </p:set>
                                    <p:animEffect transition="in" filter="fade">
                                      <p:cBhvr>
                                        <p:cTn id="97" dur="500"/>
                                        <p:tgtEl>
                                          <p:spTgt spid="311">
                                            <p:txEl>
                                              <p:pRg st="2" end="2"/>
                                            </p:txEl>
                                          </p:spTgt>
                                        </p:tgtEl>
                                      </p:cBhvr>
                                    </p:animEffect>
                                  </p:childTnLst>
                                </p:cTn>
                              </p:par>
                            </p:childTnLst>
                          </p:cTn>
                        </p:par>
                        <p:par>
                          <p:cTn id="98" fill="hold">
                            <p:stCondLst>
                              <p:cond delay="11000"/>
                            </p:stCondLst>
                            <p:childTnLst>
                              <p:par>
                                <p:cTn id="99" presetID="10" presetClass="entr" presetSubtype="0" fill="hold" nodeType="afterEffect">
                                  <p:stCondLst>
                                    <p:cond delay="0"/>
                                  </p:stCondLst>
                                  <p:childTnLst>
                                    <p:set>
                                      <p:cBhvr>
                                        <p:cTn id="100" dur="1" fill="hold">
                                          <p:stCondLst>
                                            <p:cond delay="0"/>
                                          </p:stCondLst>
                                        </p:cTn>
                                        <p:tgtEl>
                                          <p:spTgt spid="311">
                                            <p:txEl>
                                              <p:pRg st="3" end="3"/>
                                            </p:txEl>
                                          </p:spTgt>
                                        </p:tgtEl>
                                        <p:attrNameLst>
                                          <p:attrName>style.visibility</p:attrName>
                                        </p:attrNameLst>
                                      </p:cBhvr>
                                      <p:to>
                                        <p:strVal val="visible"/>
                                      </p:to>
                                    </p:set>
                                    <p:animEffect transition="in" filter="fade">
                                      <p:cBhvr>
                                        <p:cTn id="101" dur="500"/>
                                        <p:tgtEl>
                                          <p:spTgt spid="311">
                                            <p:txEl>
                                              <p:pRg st="3" end="3"/>
                                            </p:txEl>
                                          </p:spTgt>
                                        </p:tgtEl>
                                      </p:cBhvr>
                                    </p:animEffect>
                                  </p:childTnLst>
                                </p:cTn>
                              </p:par>
                            </p:childTnLst>
                          </p:cTn>
                        </p:par>
                        <p:par>
                          <p:cTn id="102" fill="hold">
                            <p:stCondLst>
                              <p:cond delay="11500"/>
                            </p:stCondLst>
                            <p:childTnLst>
                              <p:par>
                                <p:cTn id="103" presetID="10" presetClass="entr" presetSubtype="0" fill="hold" nodeType="afterEffect">
                                  <p:stCondLst>
                                    <p:cond delay="0"/>
                                  </p:stCondLst>
                                  <p:childTnLst>
                                    <p:set>
                                      <p:cBhvr>
                                        <p:cTn id="104" dur="1" fill="hold">
                                          <p:stCondLst>
                                            <p:cond delay="0"/>
                                          </p:stCondLst>
                                        </p:cTn>
                                        <p:tgtEl>
                                          <p:spTgt spid="311">
                                            <p:txEl>
                                              <p:pRg st="4" end="4"/>
                                            </p:txEl>
                                          </p:spTgt>
                                        </p:tgtEl>
                                        <p:attrNameLst>
                                          <p:attrName>style.visibility</p:attrName>
                                        </p:attrNameLst>
                                      </p:cBhvr>
                                      <p:to>
                                        <p:strVal val="visible"/>
                                      </p:to>
                                    </p:set>
                                    <p:animEffect transition="in" filter="fade">
                                      <p:cBhvr>
                                        <p:cTn id="105" dur="500"/>
                                        <p:tgtEl>
                                          <p:spTgt spid="311">
                                            <p:txEl>
                                              <p:pRg st="4" end="4"/>
                                            </p:txEl>
                                          </p:spTgt>
                                        </p:tgtEl>
                                      </p:cBhvr>
                                    </p:animEffect>
                                  </p:childTnLst>
                                </p:cTn>
                              </p:par>
                            </p:childTnLst>
                          </p:cTn>
                        </p:par>
                        <p:par>
                          <p:cTn id="106" fill="hold">
                            <p:stCondLst>
                              <p:cond delay="12000"/>
                            </p:stCondLst>
                            <p:childTnLst>
                              <p:par>
                                <p:cTn id="107" presetID="10" presetClass="entr" presetSubtype="0" fill="hold" nodeType="afterEffect">
                                  <p:stCondLst>
                                    <p:cond delay="0"/>
                                  </p:stCondLst>
                                  <p:childTnLst>
                                    <p:set>
                                      <p:cBhvr>
                                        <p:cTn id="108" dur="1" fill="hold">
                                          <p:stCondLst>
                                            <p:cond delay="0"/>
                                          </p:stCondLst>
                                        </p:cTn>
                                        <p:tgtEl>
                                          <p:spTgt spid="311">
                                            <p:txEl>
                                              <p:pRg st="5" end="5"/>
                                            </p:txEl>
                                          </p:spTgt>
                                        </p:tgtEl>
                                        <p:attrNameLst>
                                          <p:attrName>style.visibility</p:attrName>
                                        </p:attrNameLst>
                                      </p:cBhvr>
                                      <p:to>
                                        <p:strVal val="visible"/>
                                      </p:to>
                                    </p:set>
                                    <p:animEffect transition="in" filter="fade">
                                      <p:cBhvr>
                                        <p:cTn id="109" dur="500"/>
                                        <p:tgtEl>
                                          <p:spTgt spid="311">
                                            <p:txEl>
                                              <p:pRg st="5" end="5"/>
                                            </p:txEl>
                                          </p:spTgt>
                                        </p:tgtEl>
                                      </p:cBhvr>
                                    </p:animEffect>
                                  </p:childTnLst>
                                </p:cTn>
                              </p:par>
                            </p:childTnLst>
                          </p:cTn>
                        </p:par>
                        <p:par>
                          <p:cTn id="110" fill="hold">
                            <p:stCondLst>
                              <p:cond delay="12500"/>
                            </p:stCondLst>
                            <p:childTnLst>
                              <p:par>
                                <p:cTn id="111" presetID="10" presetClass="entr" presetSubtype="0" fill="hold" nodeType="afterEffect">
                                  <p:stCondLst>
                                    <p:cond delay="0"/>
                                  </p:stCondLst>
                                  <p:childTnLst>
                                    <p:set>
                                      <p:cBhvr>
                                        <p:cTn id="112" dur="1" fill="hold">
                                          <p:stCondLst>
                                            <p:cond delay="0"/>
                                          </p:stCondLst>
                                        </p:cTn>
                                        <p:tgtEl>
                                          <p:spTgt spid="311">
                                            <p:txEl>
                                              <p:pRg st="6" end="6"/>
                                            </p:txEl>
                                          </p:spTgt>
                                        </p:tgtEl>
                                        <p:attrNameLst>
                                          <p:attrName>style.visibility</p:attrName>
                                        </p:attrNameLst>
                                      </p:cBhvr>
                                      <p:to>
                                        <p:strVal val="visible"/>
                                      </p:to>
                                    </p:set>
                                    <p:animEffect transition="in" filter="fade">
                                      <p:cBhvr>
                                        <p:cTn id="113" dur="500"/>
                                        <p:tgtEl>
                                          <p:spTgt spid="311">
                                            <p:txEl>
                                              <p:pRg st="6" end="6"/>
                                            </p:txEl>
                                          </p:spTgt>
                                        </p:tgtEl>
                                      </p:cBhvr>
                                    </p:animEffect>
                                  </p:childTnLst>
                                </p:cTn>
                              </p:par>
                            </p:childTnLst>
                          </p:cTn>
                        </p:par>
                        <p:par>
                          <p:cTn id="114" fill="hold">
                            <p:stCondLst>
                              <p:cond delay="13000"/>
                            </p:stCondLst>
                            <p:childTnLst>
                              <p:par>
                                <p:cTn id="115" presetID="10" presetClass="entr" presetSubtype="0" fill="hold" nodeType="afterEffect">
                                  <p:stCondLst>
                                    <p:cond delay="0"/>
                                  </p:stCondLst>
                                  <p:childTnLst>
                                    <p:set>
                                      <p:cBhvr>
                                        <p:cTn id="116" dur="1" fill="hold">
                                          <p:stCondLst>
                                            <p:cond delay="0"/>
                                          </p:stCondLst>
                                        </p:cTn>
                                        <p:tgtEl>
                                          <p:spTgt spid="311">
                                            <p:txEl>
                                              <p:pRg st="7" end="7"/>
                                            </p:txEl>
                                          </p:spTgt>
                                        </p:tgtEl>
                                        <p:attrNameLst>
                                          <p:attrName>style.visibility</p:attrName>
                                        </p:attrNameLst>
                                      </p:cBhvr>
                                      <p:to>
                                        <p:strVal val="visible"/>
                                      </p:to>
                                    </p:set>
                                    <p:animEffect transition="in" filter="fade">
                                      <p:cBhvr>
                                        <p:cTn id="117" dur="500"/>
                                        <p:tgtEl>
                                          <p:spTgt spid="311">
                                            <p:txEl>
                                              <p:pRg st="7" end="7"/>
                                            </p:txEl>
                                          </p:spTgt>
                                        </p:tgtEl>
                                      </p:cBhvr>
                                    </p:animEffect>
                                  </p:childTnLst>
                                </p:cTn>
                              </p:par>
                            </p:childTnLst>
                          </p:cTn>
                        </p:par>
                        <p:par>
                          <p:cTn id="118" fill="hold">
                            <p:stCondLst>
                              <p:cond delay="13500"/>
                            </p:stCondLst>
                            <p:childTnLst>
                              <p:par>
                                <p:cTn id="119" presetID="10" presetClass="entr" presetSubtype="0" fill="hold" nodeType="afterEffect">
                                  <p:stCondLst>
                                    <p:cond delay="0"/>
                                  </p:stCondLst>
                                  <p:childTnLst>
                                    <p:set>
                                      <p:cBhvr>
                                        <p:cTn id="120" dur="1" fill="hold">
                                          <p:stCondLst>
                                            <p:cond delay="0"/>
                                          </p:stCondLst>
                                        </p:cTn>
                                        <p:tgtEl>
                                          <p:spTgt spid="311">
                                            <p:txEl>
                                              <p:pRg st="8" end="8"/>
                                            </p:txEl>
                                          </p:spTgt>
                                        </p:tgtEl>
                                        <p:attrNameLst>
                                          <p:attrName>style.visibility</p:attrName>
                                        </p:attrNameLst>
                                      </p:cBhvr>
                                      <p:to>
                                        <p:strVal val="visible"/>
                                      </p:to>
                                    </p:set>
                                    <p:animEffect transition="in" filter="fade">
                                      <p:cBhvr>
                                        <p:cTn id="121" dur="500"/>
                                        <p:tgtEl>
                                          <p:spTgt spid="311">
                                            <p:txEl>
                                              <p:pRg st="8" end="8"/>
                                            </p:txEl>
                                          </p:spTgt>
                                        </p:tgtEl>
                                      </p:cBhvr>
                                    </p:animEffect>
                                  </p:childTnLst>
                                </p:cTn>
                              </p:par>
                              <p:par>
                                <p:cTn id="122" presetID="10" presetClass="entr" presetSubtype="0" fill="hold" nodeType="withEffect">
                                  <p:stCondLst>
                                    <p:cond delay="0"/>
                                  </p:stCondLst>
                                  <p:childTnLst>
                                    <p:set>
                                      <p:cBhvr>
                                        <p:cTn id="123" dur="1" fill="hold">
                                          <p:stCondLst>
                                            <p:cond delay="0"/>
                                          </p:stCondLst>
                                        </p:cTn>
                                        <p:tgtEl>
                                          <p:spTgt spid="309"/>
                                        </p:tgtEl>
                                        <p:attrNameLst>
                                          <p:attrName>style.visibility</p:attrName>
                                        </p:attrNameLst>
                                      </p:cBhvr>
                                      <p:to>
                                        <p:strVal val="visible"/>
                                      </p:to>
                                    </p:set>
                                    <p:animEffect transition="in" filter="fade">
                                      <p:cBhvr>
                                        <p:cTn id="124" dur="500"/>
                                        <p:tgtEl>
                                          <p:spTgt spid="309"/>
                                        </p:tgtEl>
                                      </p:cBhvr>
                                    </p:animEffect>
                                  </p:childTnLst>
                                </p:cTn>
                              </p:par>
                            </p:childTnLst>
                          </p:cTn>
                        </p:par>
                        <p:par>
                          <p:cTn id="125" fill="hold">
                            <p:stCondLst>
                              <p:cond delay="14000"/>
                            </p:stCondLst>
                            <p:childTnLst>
                              <p:par>
                                <p:cTn id="126" presetID="10" presetClass="entr" presetSubtype="0" fill="hold" nodeType="afterEffect">
                                  <p:stCondLst>
                                    <p:cond delay="0"/>
                                  </p:stCondLst>
                                  <p:childTnLst>
                                    <p:set>
                                      <p:cBhvr>
                                        <p:cTn id="127" dur="1" fill="hold">
                                          <p:stCondLst>
                                            <p:cond delay="0"/>
                                          </p:stCondLst>
                                        </p:cTn>
                                        <p:tgtEl>
                                          <p:spTgt spid="312">
                                            <p:txEl>
                                              <p:pRg st="0" end="0"/>
                                            </p:txEl>
                                          </p:spTgt>
                                        </p:tgtEl>
                                        <p:attrNameLst>
                                          <p:attrName>style.visibility</p:attrName>
                                        </p:attrNameLst>
                                      </p:cBhvr>
                                      <p:to>
                                        <p:strVal val="visible"/>
                                      </p:to>
                                    </p:set>
                                    <p:animEffect transition="in" filter="fade">
                                      <p:cBhvr>
                                        <p:cTn id="128" dur="500"/>
                                        <p:tgtEl>
                                          <p:spTgt spid="312">
                                            <p:txEl>
                                              <p:pRg st="0" end="0"/>
                                            </p:txEl>
                                          </p:spTgt>
                                        </p:tgtEl>
                                      </p:cBhvr>
                                    </p:animEffect>
                                  </p:childTnLst>
                                </p:cTn>
                              </p:par>
                            </p:childTnLst>
                          </p:cTn>
                        </p:par>
                        <p:par>
                          <p:cTn id="129" fill="hold">
                            <p:stCondLst>
                              <p:cond delay="14500"/>
                            </p:stCondLst>
                            <p:childTnLst>
                              <p:par>
                                <p:cTn id="130" presetID="10" presetClass="entr" presetSubtype="0" fill="hold" nodeType="afterEffect">
                                  <p:stCondLst>
                                    <p:cond delay="0"/>
                                  </p:stCondLst>
                                  <p:childTnLst>
                                    <p:set>
                                      <p:cBhvr>
                                        <p:cTn id="131" dur="1" fill="hold">
                                          <p:stCondLst>
                                            <p:cond delay="0"/>
                                          </p:stCondLst>
                                        </p:cTn>
                                        <p:tgtEl>
                                          <p:spTgt spid="312">
                                            <p:txEl>
                                              <p:pRg st="1" end="1"/>
                                            </p:txEl>
                                          </p:spTgt>
                                        </p:tgtEl>
                                        <p:attrNameLst>
                                          <p:attrName>style.visibility</p:attrName>
                                        </p:attrNameLst>
                                      </p:cBhvr>
                                      <p:to>
                                        <p:strVal val="visible"/>
                                      </p:to>
                                    </p:set>
                                    <p:animEffect transition="in" filter="fade">
                                      <p:cBhvr>
                                        <p:cTn id="132" dur="500"/>
                                        <p:tgtEl>
                                          <p:spTgt spid="312">
                                            <p:txEl>
                                              <p:pRg st="1" end="1"/>
                                            </p:txEl>
                                          </p:spTgt>
                                        </p:tgtEl>
                                      </p:cBhvr>
                                    </p:animEffect>
                                  </p:childTnLst>
                                </p:cTn>
                              </p:par>
                            </p:childTnLst>
                          </p:cTn>
                        </p:par>
                        <p:par>
                          <p:cTn id="133" fill="hold">
                            <p:stCondLst>
                              <p:cond delay="15000"/>
                            </p:stCondLst>
                            <p:childTnLst>
                              <p:par>
                                <p:cTn id="134" presetID="10" presetClass="entr" presetSubtype="0" fill="hold" nodeType="afterEffect">
                                  <p:stCondLst>
                                    <p:cond delay="0"/>
                                  </p:stCondLst>
                                  <p:childTnLst>
                                    <p:set>
                                      <p:cBhvr>
                                        <p:cTn id="135" dur="1" fill="hold">
                                          <p:stCondLst>
                                            <p:cond delay="0"/>
                                          </p:stCondLst>
                                        </p:cTn>
                                        <p:tgtEl>
                                          <p:spTgt spid="312">
                                            <p:txEl>
                                              <p:pRg st="2" end="2"/>
                                            </p:txEl>
                                          </p:spTgt>
                                        </p:tgtEl>
                                        <p:attrNameLst>
                                          <p:attrName>style.visibility</p:attrName>
                                        </p:attrNameLst>
                                      </p:cBhvr>
                                      <p:to>
                                        <p:strVal val="visible"/>
                                      </p:to>
                                    </p:set>
                                    <p:animEffect transition="in" filter="fade">
                                      <p:cBhvr>
                                        <p:cTn id="136" dur="500"/>
                                        <p:tgtEl>
                                          <p:spTgt spid="312">
                                            <p:txEl>
                                              <p:pRg st="2" end="2"/>
                                            </p:txEl>
                                          </p:spTgt>
                                        </p:tgtEl>
                                      </p:cBhvr>
                                    </p:animEffect>
                                  </p:childTnLst>
                                </p:cTn>
                              </p:par>
                            </p:childTnLst>
                          </p:cTn>
                        </p:par>
                        <p:par>
                          <p:cTn id="137" fill="hold">
                            <p:stCondLst>
                              <p:cond delay="15500"/>
                            </p:stCondLst>
                            <p:childTnLst>
                              <p:par>
                                <p:cTn id="138" presetID="10" presetClass="entr" presetSubtype="0" fill="hold" nodeType="afterEffect">
                                  <p:stCondLst>
                                    <p:cond delay="0"/>
                                  </p:stCondLst>
                                  <p:childTnLst>
                                    <p:set>
                                      <p:cBhvr>
                                        <p:cTn id="139" dur="1" fill="hold">
                                          <p:stCondLst>
                                            <p:cond delay="0"/>
                                          </p:stCondLst>
                                        </p:cTn>
                                        <p:tgtEl>
                                          <p:spTgt spid="312">
                                            <p:txEl>
                                              <p:pRg st="3" end="3"/>
                                            </p:txEl>
                                          </p:spTgt>
                                        </p:tgtEl>
                                        <p:attrNameLst>
                                          <p:attrName>style.visibility</p:attrName>
                                        </p:attrNameLst>
                                      </p:cBhvr>
                                      <p:to>
                                        <p:strVal val="visible"/>
                                      </p:to>
                                    </p:set>
                                    <p:animEffect transition="in" filter="fade">
                                      <p:cBhvr>
                                        <p:cTn id="140" dur="500"/>
                                        <p:tgtEl>
                                          <p:spTgt spid="312">
                                            <p:txEl>
                                              <p:pRg st="3" end="3"/>
                                            </p:txEl>
                                          </p:spTgt>
                                        </p:tgtEl>
                                      </p:cBhvr>
                                    </p:animEffect>
                                  </p:childTnLst>
                                </p:cTn>
                              </p:par>
                            </p:childTnLst>
                          </p:cTn>
                        </p:par>
                        <p:par>
                          <p:cTn id="141" fill="hold">
                            <p:stCondLst>
                              <p:cond delay="16000"/>
                            </p:stCondLst>
                            <p:childTnLst>
                              <p:par>
                                <p:cTn id="142" presetID="10" presetClass="entr" presetSubtype="0" fill="hold" nodeType="afterEffect">
                                  <p:stCondLst>
                                    <p:cond delay="0"/>
                                  </p:stCondLst>
                                  <p:childTnLst>
                                    <p:set>
                                      <p:cBhvr>
                                        <p:cTn id="143" dur="1" fill="hold">
                                          <p:stCondLst>
                                            <p:cond delay="0"/>
                                          </p:stCondLst>
                                        </p:cTn>
                                        <p:tgtEl>
                                          <p:spTgt spid="312">
                                            <p:txEl>
                                              <p:pRg st="4" end="4"/>
                                            </p:txEl>
                                          </p:spTgt>
                                        </p:tgtEl>
                                        <p:attrNameLst>
                                          <p:attrName>style.visibility</p:attrName>
                                        </p:attrNameLst>
                                      </p:cBhvr>
                                      <p:to>
                                        <p:strVal val="visible"/>
                                      </p:to>
                                    </p:set>
                                    <p:animEffect transition="in" filter="fade">
                                      <p:cBhvr>
                                        <p:cTn id="144" dur="500"/>
                                        <p:tgtEl>
                                          <p:spTgt spid="312">
                                            <p:txEl>
                                              <p:pRg st="4" end="4"/>
                                            </p:txEl>
                                          </p:spTgt>
                                        </p:tgtEl>
                                      </p:cBhvr>
                                    </p:animEffect>
                                  </p:childTnLst>
                                </p:cTn>
                              </p:par>
                            </p:childTnLst>
                          </p:cTn>
                        </p:par>
                        <p:par>
                          <p:cTn id="145" fill="hold">
                            <p:stCondLst>
                              <p:cond delay="16500"/>
                            </p:stCondLst>
                            <p:childTnLst>
                              <p:par>
                                <p:cTn id="146" presetID="10" presetClass="entr" presetSubtype="0" fill="hold" nodeType="afterEffect">
                                  <p:stCondLst>
                                    <p:cond delay="0"/>
                                  </p:stCondLst>
                                  <p:childTnLst>
                                    <p:set>
                                      <p:cBhvr>
                                        <p:cTn id="147" dur="1" fill="hold">
                                          <p:stCondLst>
                                            <p:cond delay="0"/>
                                          </p:stCondLst>
                                        </p:cTn>
                                        <p:tgtEl>
                                          <p:spTgt spid="312">
                                            <p:txEl>
                                              <p:pRg st="5" end="5"/>
                                            </p:txEl>
                                          </p:spTgt>
                                        </p:tgtEl>
                                        <p:attrNameLst>
                                          <p:attrName>style.visibility</p:attrName>
                                        </p:attrNameLst>
                                      </p:cBhvr>
                                      <p:to>
                                        <p:strVal val="visible"/>
                                      </p:to>
                                    </p:set>
                                    <p:animEffect transition="in" filter="fade">
                                      <p:cBhvr>
                                        <p:cTn id="148" dur="500"/>
                                        <p:tgtEl>
                                          <p:spTgt spid="312">
                                            <p:txEl>
                                              <p:pRg st="5" end="5"/>
                                            </p:txEl>
                                          </p:spTgt>
                                        </p:tgtEl>
                                      </p:cBhvr>
                                    </p:animEffect>
                                  </p:childTnLst>
                                </p:cTn>
                              </p:par>
                            </p:childTnLst>
                          </p:cTn>
                        </p:par>
                        <p:par>
                          <p:cTn id="149" fill="hold">
                            <p:stCondLst>
                              <p:cond delay="17000"/>
                            </p:stCondLst>
                            <p:childTnLst>
                              <p:par>
                                <p:cTn id="150" presetID="10" presetClass="entr" presetSubtype="0" fill="hold" nodeType="afterEffect">
                                  <p:stCondLst>
                                    <p:cond delay="0"/>
                                  </p:stCondLst>
                                  <p:childTnLst>
                                    <p:set>
                                      <p:cBhvr>
                                        <p:cTn id="151" dur="1" fill="hold">
                                          <p:stCondLst>
                                            <p:cond delay="0"/>
                                          </p:stCondLst>
                                        </p:cTn>
                                        <p:tgtEl>
                                          <p:spTgt spid="312">
                                            <p:txEl>
                                              <p:pRg st="6" end="6"/>
                                            </p:txEl>
                                          </p:spTgt>
                                        </p:tgtEl>
                                        <p:attrNameLst>
                                          <p:attrName>style.visibility</p:attrName>
                                        </p:attrNameLst>
                                      </p:cBhvr>
                                      <p:to>
                                        <p:strVal val="visible"/>
                                      </p:to>
                                    </p:set>
                                    <p:animEffect transition="in" filter="fade">
                                      <p:cBhvr>
                                        <p:cTn id="152" dur="500"/>
                                        <p:tgtEl>
                                          <p:spTgt spid="312">
                                            <p:txEl>
                                              <p:pRg st="6" end="6"/>
                                            </p:txEl>
                                          </p:spTgt>
                                        </p:tgtEl>
                                      </p:cBhvr>
                                    </p:animEffect>
                                  </p:childTnLst>
                                </p:cTn>
                              </p:par>
                            </p:childTnLst>
                          </p:cTn>
                        </p:par>
                        <p:par>
                          <p:cTn id="153" fill="hold">
                            <p:stCondLst>
                              <p:cond delay="17500"/>
                            </p:stCondLst>
                            <p:childTnLst>
                              <p:par>
                                <p:cTn id="154" presetID="10" presetClass="entr" presetSubtype="0" fill="hold" nodeType="afterEffect">
                                  <p:stCondLst>
                                    <p:cond delay="0"/>
                                  </p:stCondLst>
                                  <p:childTnLst>
                                    <p:set>
                                      <p:cBhvr>
                                        <p:cTn id="155" dur="1" fill="hold">
                                          <p:stCondLst>
                                            <p:cond delay="0"/>
                                          </p:stCondLst>
                                        </p:cTn>
                                        <p:tgtEl>
                                          <p:spTgt spid="312">
                                            <p:txEl>
                                              <p:pRg st="7" end="7"/>
                                            </p:txEl>
                                          </p:spTgt>
                                        </p:tgtEl>
                                        <p:attrNameLst>
                                          <p:attrName>style.visibility</p:attrName>
                                        </p:attrNameLst>
                                      </p:cBhvr>
                                      <p:to>
                                        <p:strVal val="visible"/>
                                      </p:to>
                                    </p:set>
                                    <p:animEffect transition="in" filter="fade">
                                      <p:cBhvr>
                                        <p:cTn id="156" dur="500"/>
                                        <p:tgtEl>
                                          <p:spTgt spid="312">
                                            <p:txEl>
                                              <p:pRg st="7" end="7"/>
                                            </p:txEl>
                                          </p:spTgt>
                                        </p:tgtEl>
                                      </p:cBhvr>
                                    </p:animEffect>
                                  </p:childTnLst>
                                </p:cTn>
                              </p:par>
                            </p:childTnLst>
                          </p:cTn>
                        </p:par>
                        <p:par>
                          <p:cTn id="157" fill="hold">
                            <p:stCondLst>
                              <p:cond delay="18000"/>
                            </p:stCondLst>
                            <p:childTnLst>
                              <p:par>
                                <p:cTn id="158" presetID="10" presetClass="entr" presetSubtype="0" fill="hold" nodeType="afterEffect">
                                  <p:stCondLst>
                                    <p:cond delay="0"/>
                                  </p:stCondLst>
                                  <p:childTnLst>
                                    <p:set>
                                      <p:cBhvr>
                                        <p:cTn id="159" dur="1" fill="hold">
                                          <p:stCondLst>
                                            <p:cond delay="0"/>
                                          </p:stCondLst>
                                        </p:cTn>
                                        <p:tgtEl>
                                          <p:spTgt spid="312">
                                            <p:txEl>
                                              <p:pRg st="8" end="8"/>
                                            </p:txEl>
                                          </p:spTgt>
                                        </p:tgtEl>
                                        <p:attrNameLst>
                                          <p:attrName>style.visibility</p:attrName>
                                        </p:attrNameLst>
                                      </p:cBhvr>
                                      <p:to>
                                        <p:strVal val="visible"/>
                                      </p:to>
                                    </p:set>
                                    <p:animEffect transition="in" filter="fade">
                                      <p:cBhvr>
                                        <p:cTn id="160" dur="500"/>
                                        <p:tgtEl>
                                          <p:spTgt spid="3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gallery_12">
    <p:spTree>
      <p:nvGrpSpPr>
        <p:cNvPr id="1" name="Shape 315"/>
        <p:cNvGrpSpPr/>
        <p:nvPr/>
      </p:nvGrpSpPr>
      <p:grpSpPr>
        <a:xfrm>
          <a:off x="0" y="0"/>
          <a:ext cx="0" cy="0"/>
          <a:chOff x="0" y="0"/>
          <a:chExt cx="0" cy="0"/>
        </a:xfrm>
      </p:grpSpPr>
      <p:sp>
        <p:nvSpPr>
          <p:cNvPr id="316" name="Shape 316"/>
          <p:cNvSpPr/>
          <p:nvPr/>
        </p:nvSpPr>
        <p:spPr>
          <a:xfrm>
            <a:off x="7670212" y="6533573"/>
            <a:ext cx="1147283"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17" name="Shape 317"/>
          <p:cNvSpPr>
            <a:spLocks noGrp="1"/>
          </p:cNvSpPr>
          <p:nvPr>
            <p:ph type="pic" idx="2"/>
          </p:nvPr>
        </p:nvSpPr>
        <p:spPr>
          <a:xfrm>
            <a:off x="403802" y="576863"/>
            <a:ext cx="4150518"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8" name="Shape 318"/>
          <p:cNvSpPr>
            <a:spLocks noGrp="1"/>
          </p:cNvSpPr>
          <p:nvPr>
            <p:ph type="pic" idx="3"/>
          </p:nvPr>
        </p:nvSpPr>
        <p:spPr>
          <a:xfrm>
            <a:off x="4578013" y="576863"/>
            <a:ext cx="414540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9" name="Shape 319"/>
          <p:cNvSpPr>
            <a:spLocks noGrp="1"/>
          </p:cNvSpPr>
          <p:nvPr>
            <p:ph type="pic" idx="4"/>
          </p:nvPr>
        </p:nvSpPr>
        <p:spPr>
          <a:xfrm>
            <a:off x="403529" y="2101270"/>
            <a:ext cx="4150518"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0" name="Shape 320"/>
          <p:cNvSpPr>
            <a:spLocks noGrp="1"/>
          </p:cNvSpPr>
          <p:nvPr>
            <p:ph type="pic" idx="5"/>
          </p:nvPr>
        </p:nvSpPr>
        <p:spPr>
          <a:xfrm>
            <a:off x="4577740" y="2101270"/>
            <a:ext cx="414540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1" name="Shape 321"/>
          <p:cNvSpPr>
            <a:spLocks noGrp="1"/>
          </p:cNvSpPr>
          <p:nvPr>
            <p:ph type="pic" idx="6"/>
          </p:nvPr>
        </p:nvSpPr>
        <p:spPr>
          <a:xfrm>
            <a:off x="404075" y="3626896"/>
            <a:ext cx="4150518"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Shape 322"/>
          <p:cNvSpPr>
            <a:spLocks noGrp="1"/>
          </p:cNvSpPr>
          <p:nvPr>
            <p:ph type="pic" idx="7"/>
          </p:nvPr>
        </p:nvSpPr>
        <p:spPr>
          <a:xfrm>
            <a:off x="4578286" y="3626896"/>
            <a:ext cx="414540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Shape 323"/>
          <p:cNvSpPr>
            <a:spLocks noGrp="1"/>
          </p:cNvSpPr>
          <p:nvPr>
            <p:ph type="pic" idx="8"/>
          </p:nvPr>
        </p:nvSpPr>
        <p:spPr>
          <a:xfrm>
            <a:off x="402910" y="5158713"/>
            <a:ext cx="4150518"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Shape 324"/>
          <p:cNvSpPr>
            <a:spLocks noGrp="1"/>
          </p:cNvSpPr>
          <p:nvPr>
            <p:ph type="pic" idx="9"/>
          </p:nvPr>
        </p:nvSpPr>
        <p:spPr>
          <a:xfrm>
            <a:off x="4577122" y="5158713"/>
            <a:ext cx="414540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fade">
                                      <p:cBhvr>
                                        <p:cTn id="7" dur="200"/>
                                        <p:tgtEl>
                                          <p:spTgt spid="317"/>
                                        </p:tgtEl>
                                      </p:cBhvr>
                                    </p:animEffect>
                                  </p:childTnLst>
                                </p:cTn>
                              </p:par>
                            </p:childTnLst>
                          </p:cTn>
                        </p:par>
                        <p:par>
                          <p:cTn id="8" fill="hold">
                            <p:stCondLst>
                              <p:cond delay="200"/>
                            </p:stCondLst>
                            <p:childTnLst>
                              <p:par>
                                <p:cTn id="9" presetID="10" presetClass="entr" presetSubtype="0" fill="hold" nodeType="afterEffect">
                                  <p:stCondLst>
                                    <p:cond delay="0"/>
                                  </p:stCondLst>
                                  <p:childTnLst>
                                    <p:set>
                                      <p:cBhvr>
                                        <p:cTn id="10" dur="1" fill="hold">
                                          <p:stCondLst>
                                            <p:cond delay="0"/>
                                          </p:stCondLst>
                                        </p:cTn>
                                        <p:tgtEl>
                                          <p:spTgt spid="318"/>
                                        </p:tgtEl>
                                        <p:attrNameLst>
                                          <p:attrName>style.visibility</p:attrName>
                                        </p:attrNameLst>
                                      </p:cBhvr>
                                      <p:to>
                                        <p:strVal val="visible"/>
                                      </p:to>
                                    </p:set>
                                    <p:animEffect transition="in" filter="fade">
                                      <p:cBhvr>
                                        <p:cTn id="11" dur="200"/>
                                        <p:tgtEl>
                                          <p:spTgt spid="318"/>
                                        </p:tgtEl>
                                      </p:cBhvr>
                                    </p:animEffect>
                                  </p:childTnLst>
                                </p:cTn>
                              </p:par>
                            </p:childTnLst>
                          </p:cTn>
                        </p:par>
                        <p:par>
                          <p:cTn id="12" fill="hold">
                            <p:stCondLst>
                              <p:cond delay="400"/>
                            </p:stCondLst>
                            <p:childTnLst>
                              <p:par>
                                <p:cTn id="13" presetID="10" presetClass="entr" presetSubtype="0" fill="hold" nodeType="afterEffect">
                                  <p:stCondLst>
                                    <p:cond delay="0"/>
                                  </p:stCondLst>
                                  <p:childTnLst>
                                    <p:set>
                                      <p:cBhvr>
                                        <p:cTn id="14" dur="1" fill="hold">
                                          <p:stCondLst>
                                            <p:cond delay="0"/>
                                          </p:stCondLst>
                                        </p:cTn>
                                        <p:tgtEl>
                                          <p:spTgt spid="320"/>
                                        </p:tgtEl>
                                        <p:attrNameLst>
                                          <p:attrName>style.visibility</p:attrName>
                                        </p:attrNameLst>
                                      </p:cBhvr>
                                      <p:to>
                                        <p:strVal val="visible"/>
                                      </p:to>
                                    </p:set>
                                    <p:animEffect transition="in" filter="fade">
                                      <p:cBhvr>
                                        <p:cTn id="15" dur="200"/>
                                        <p:tgtEl>
                                          <p:spTgt spid="320"/>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319"/>
                                        </p:tgtEl>
                                        <p:attrNameLst>
                                          <p:attrName>style.visibility</p:attrName>
                                        </p:attrNameLst>
                                      </p:cBhvr>
                                      <p:to>
                                        <p:strVal val="visible"/>
                                      </p:to>
                                    </p:set>
                                    <p:animEffect transition="in" filter="fade">
                                      <p:cBhvr>
                                        <p:cTn id="19" dur="200"/>
                                        <p:tgtEl>
                                          <p:spTgt spid="319"/>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fade">
                                      <p:cBhvr>
                                        <p:cTn id="23" dur="200"/>
                                        <p:tgtEl>
                                          <p:spTgt spid="32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22"/>
                                        </p:tgtEl>
                                        <p:attrNameLst>
                                          <p:attrName>style.visibility</p:attrName>
                                        </p:attrNameLst>
                                      </p:cBhvr>
                                      <p:to>
                                        <p:strVal val="visible"/>
                                      </p:to>
                                    </p:set>
                                    <p:animEffect transition="in" filter="fade">
                                      <p:cBhvr>
                                        <p:cTn id="27" dur="200"/>
                                        <p:tgtEl>
                                          <p:spTgt spid="322"/>
                                        </p:tgtEl>
                                      </p:cBhvr>
                                    </p:animEffect>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324"/>
                                        </p:tgtEl>
                                        <p:attrNameLst>
                                          <p:attrName>style.visibility</p:attrName>
                                        </p:attrNameLst>
                                      </p:cBhvr>
                                      <p:to>
                                        <p:strVal val="visible"/>
                                      </p:to>
                                    </p:set>
                                    <p:animEffect transition="in" filter="fade">
                                      <p:cBhvr>
                                        <p:cTn id="31" dur="200"/>
                                        <p:tgtEl>
                                          <p:spTgt spid="324"/>
                                        </p:tgtEl>
                                      </p:cBhvr>
                                    </p:animEffect>
                                  </p:childTnLst>
                                </p:cTn>
                              </p:par>
                            </p:childTnLst>
                          </p:cTn>
                        </p:par>
                        <p:par>
                          <p:cTn id="32" fill="hold">
                            <p:stCondLst>
                              <p:cond delay="1400"/>
                            </p:stCondLst>
                            <p:childTnLst>
                              <p:par>
                                <p:cTn id="33" presetID="10" presetClass="entr" presetSubtype="0" fill="hold" nodeType="afterEffect">
                                  <p:stCondLst>
                                    <p:cond delay="0"/>
                                  </p:stCondLst>
                                  <p:childTnLst>
                                    <p:set>
                                      <p:cBhvr>
                                        <p:cTn id="34" dur="1" fill="hold">
                                          <p:stCondLst>
                                            <p:cond delay="0"/>
                                          </p:stCondLst>
                                        </p:cTn>
                                        <p:tgtEl>
                                          <p:spTgt spid="323"/>
                                        </p:tgtEl>
                                        <p:attrNameLst>
                                          <p:attrName>style.visibility</p:attrName>
                                        </p:attrNameLst>
                                      </p:cBhvr>
                                      <p:to>
                                        <p:strVal val="visible"/>
                                      </p:to>
                                    </p:set>
                                    <p:animEffect transition="in" filter="fade">
                                      <p:cBhvr>
                                        <p:cTn id="35" dur="2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gallery_13">
    <p:spTree>
      <p:nvGrpSpPr>
        <p:cNvPr id="1" name="Shape 325"/>
        <p:cNvGrpSpPr/>
        <p:nvPr/>
      </p:nvGrpSpPr>
      <p:grpSpPr>
        <a:xfrm>
          <a:off x="0" y="0"/>
          <a:ext cx="0" cy="0"/>
          <a:chOff x="0" y="0"/>
          <a:chExt cx="0" cy="0"/>
        </a:xfrm>
      </p:grpSpPr>
      <p:sp>
        <p:nvSpPr>
          <p:cNvPr id="326" name="Shape 326"/>
          <p:cNvSpPr txBox="1">
            <a:spLocks noGrp="1"/>
          </p:cNvSpPr>
          <p:nvPr>
            <p:ph type="ctrTitle"/>
          </p:nvPr>
        </p:nvSpPr>
        <p:spPr>
          <a:xfrm>
            <a:off x="403478" y="5286282"/>
            <a:ext cx="4161793" cy="657347"/>
          </a:xfrm>
          <a:prstGeom prst="rect">
            <a:avLst/>
          </a:prstGeom>
          <a:noFill/>
          <a:ln>
            <a:noFill/>
          </a:ln>
        </p:spPr>
        <p:txBody>
          <a:bodyPr lIns="91425" tIns="91425" rIns="91425" bIns="91425" anchor="ctr" anchorCtr="0"/>
          <a:lstStyle>
            <a:lvl1pPr marL="0" marR="0" lvl="0" indent="0" algn="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7" name="Shape 327"/>
          <p:cNvSpPr txBox="1">
            <a:spLocks noGrp="1"/>
          </p:cNvSpPr>
          <p:nvPr>
            <p:ph type="subTitle" idx="1"/>
          </p:nvPr>
        </p:nvSpPr>
        <p:spPr>
          <a:xfrm>
            <a:off x="404073" y="5960018"/>
            <a:ext cx="4161200" cy="522845"/>
          </a:xfrm>
          <a:prstGeom prst="rect">
            <a:avLst/>
          </a:prstGeom>
          <a:noFill/>
          <a:ln>
            <a:noFill/>
          </a:ln>
        </p:spPr>
        <p:txBody>
          <a:bodyPr lIns="91425" tIns="91425" rIns="91425" bIns="91425" anchor="t" anchorCtr="0"/>
          <a:lstStyle>
            <a:lvl1pPr marL="0" marR="0" lvl="0" indent="0" algn="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328" name="Shape 328"/>
          <p:cNvSpPr>
            <a:spLocks noGrp="1"/>
          </p:cNvSpPr>
          <p:nvPr>
            <p:ph type="pic" idx="2"/>
          </p:nvPr>
        </p:nvSpPr>
        <p:spPr>
          <a:xfrm>
            <a:off x="403802" y="576863"/>
            <a:ext cx="4150518"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9" name="Shape 329"/>
          <p:cNvSpPr>
            <a:spLocks noGrp="1"/>
          </p:cNvSpPr>
          <p:nvPr>
            <p:ph type="pic" idx="3"/>
          </p:nvPr>
        </p:nvSpPr>
        <p:spPr>
          <a:xfrm>
            <a:off x="4578013" y="576863"/>
            <a:ext cx="414540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0" name="Shape 330"/>
          <p:cNvSpPr>
            <a:spLocks noGrp="1"/>
          </p:cNvSpPr>
          <p:nvPr>
            <p:ph type="pic" idx="4"/>
          </p:nvPr>
        </p:nvSpPr>
        <p:spPr>
          <a:xfrm>
            <a:off x="403529" y="2101270"/>
            <a:ext cx="4150518"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1" name="Shape 331"/>
          <p:cNvSpPr>
            <a:spLocks noGrp="1"/>
          </p:cNvSpPr>
          <p:nvPr>
            <p:ph type="pic" idx="5"/>
          </p:nvPr>
        </p:nvSpPr>
        <p:spPr>
          <a:xfrm>
            <a:off x="4577740" y="2101270"/>
            <a:ext cx="414540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2" name="Shape 332"/>
          <p:cNvSpPr>
            <a:spLocks noGrp="1"/>
          </p:cNvSpPr>
          <p:nvPr>
            <p:ph type="pic" idx="6"/>
          </p:nvPr>
        </p:nvSpPr>
        <p:spPr>
          <a:xfrm>
            <a:off x="404075" y="3626896"/>
            <a:ext cx="4150518"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3" name="Shape 333"/>
          <p:cNvSpPr>
            <a:spLocks noGrp="1"/>
          </p:cNvSpPr>
          <p:nvPr>
            <p:ph type="pic" idx="7"/>
          </p:nvPr>
        </p:nvSpPr>
        <p:spPr>
          <a:xfrm>
            <a:off x="4578286" y="3626896"/>
            <a:ext cx="4145405" cy="149175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7">
                                            <p:txEl>
                                              <p:pRg st="0" end="0"/>
                                            </p:txEl>
                                          </p:spTgt>
                                        </p:tgtEl>
                                        <p:attrNameLst>
                                          <p:attrName>style.visibility</p:attrName>
                                        </p:attrNameLst>
                                      </p:cBhvr>
                                      <p:to>
                                        <p:strVal val="visible"/>
                                      </p:to>
                                    </p:set>
                                    <p:animEffect transition="in" filter="fade">
                                      <p:cBhvr>
                                        <p:cTn id="11" dur="500"/>
                                        <p:tgtEl>
                                          <p:spTgt spid="32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7">
                                            <p:txEl>
                                              <p:pRg st="1" end="1"/>
                                            </p:txEl>
                                          </p:spTgt>
                                        </p:tgtEl>
                                        <p:attrNameLst>
                                          <p:attrName>style.visibility</p:attrName>
                                        </p:attrNameLst>
                                      </p:cBhvr>
                                      <p:to>
                                        <p:strVal val="visible"/>
                                      </p:to>
                                    </p:set>
                                    <p:animEffect transition="in" filter="fade">
                                      <p:cBhvr>
                                        <p:cTn id="15" dur="500"/>
                                        <p:tgtEl>
                                          <p:spTgt spid="32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7">
                                            <p:txEl>
                                              <p:pRg st="2" end="2"/>
                                            </p:txEl>
                                          </p:spTgt>
                                        </p:tgtEl>
                                        <p:attrNameLst>
                                          <p:attrName>style.visibility</p:attrName>
                                        </p:attrNameLst>
                                      </p:cBhvr>
                                      <p:to>
                                        <p:strVal val="visible"/>
                                      </p:to>
                                    </p:set>
                                    <p:animEffect transition="in" filter="fade">
                                      <p:cBhvr>
                                        <p:cTn id="19" dur="500"/>
                                        <p:tgtEl>
                                          <p:spTgt spid="327">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7">
                                            <p:txEl>
                                              <p:pRg st="3" end="3"/>
                                            </p:txEl>
                                          </p:spTgt>
                                        </p:tgtEl>
                                        <p:attrNameLst>
                                          <p:attrName>style.visibility</p:attrName>
                                        </p:attrNameLst>
                                      </p:cBhvr>
                                      <p:to>
                                        <p:strVal val="visible"/>
                                      </p:to>
                                    </p:set>
                                    <p:animEffect transition="in" filter="fade">
                                      <p:cBhvr>
                                        <p:cTn id="23" dur="500"/>
                                        <p:tgtEl>
                                          <p:spTgt spid="327">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27">
                                            <p:txEl>
                                              <p:pRg st="4" end="4"/>
                                            </p:txEl>
                                          </p:spTgt>
                                        </p:tgtEl>
                                        <p:attrNameLst>
                                          <p:attrName>style.visibility</p:attrName>
                                        </p:attrNameLst>
                                      </p:cBhvr>
                                      <p:to>
                                        <p:strVal val="visible"/>
                                      </p:to>
                                    </p:set>
                                    <p:animEffect transition="in" filter="fade">
                                      <p:cBhvr>
                                        <p:cTn id="27" dur="500"/>
                                        <p:tgtEl>
                                          <p:spTgt spid="327">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27">
                                            <p:txEl>
                                              <p:pRg st="5" end="5"/>
                                            </p:txEl>
                                          </p:spTgt>
                                        </p:tgtEl>
                                        <p:attrNameLst>
                                          <p:attrName>style.visibility</p:attrName>
                                        </p:attrNameLst>
                                      </p:cBhvr>
                                      <p:to>
                                        <p:strVal val="visible"/>
                                      </p:to>
                                    </p:set>
                                    <p:animEffect transition="in" filter="fade">
                                      <p:cBhvr>
                                        <p:cTn id="31" dur="500"/>
                                        <p:tgtEl>
                                          <p:spTgt spid="327">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27">
                                            <p:txEl>
                                              <p:pRg st="6" end="6"/>
                                            </p:txEl>
                                          </p:spTgt>
                                        </p:tgtEl>
                                        <p:attrNameLst>
                                          <p:attrName>style.visibility</p:attrName>
                                        </p:attrNameLst>
                                      </p:cBhvr>
                                      <p:to>
                                        <p:strVal val="visible"/>
                                      </p:to>
                                    </p:set>
                                    <p:animEffect transition="in" filter="fade">
                                      <p:cBhvr>
                                        <p:cTn id="35" dur="500"/>
                                        <p:tgtEl>
                                          <p:spTgt spid="327">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27">
                                            <p:txEl>
                                              <p:pRg st="7" end="7"/>
                                            </p:txEl>
                                          </p:spTgt>
                                        </p:tgtEl>
                                        <p:attrNameLst>
                                          <p:attrName>style.visibility</p:attrName>
                                        </p:attrNameLst>
                                      </p:cBhvr>
                                      <p:to>
                                        <p:strVal val="visible"/>
                                      </p:to>
                                    </p:set>
                                    <p:animEffect transition="in" filter="fade">
                                      <p:cBhvr>
                                        <p:cTn id="39" dur="500"/>
                                        <p:tgtEl>
                                          <p:spTgt spid="327">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27">
                                            <p:txEl>
                                              <p:pRg st="8" end="8"/>
                                            </p:txEl>
                                          </p:spTgt>
                                        </p:tgtEl>
                                        <p:attrNameLst>
                                          <p:attrName>style.visibility</p:attrName>
                                        </p:attrNameLst>
                                      </p:cBhvr>
                                      <p:to>
                                        <p:strVal val="visible"/>
                                      </p:to>
                                    </p:set>
                                    <p:animEffect transition="in" filter="fade">
                                      <p:cBhvr>
                                        <p:cTn id="43" dur="500"/>
                                        <p:tgtEl>
                                          <p:spTgt spid="327">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28"/>
                                        </p:tgtEl>
                                        <p:attrNameLst>
                                          <p:attrName>style.visibility</p:attrName>
                                        </p:attrNameLst>
                                      </p:cBhvr>
                                      <p:to>
                                        <p:strVal val="visible"/>
                                      </p:to>
                                    </p:set>
                                    <p:animEffect transition="in" filter="fade">
                                      <p:cBhvr>
                                        <p:cTn id="47" dur="200"/>
                                        <p:tgtEl>
                                          <p:spTgt spid="328"/>
                                        </p:tgtEl>
                                      </p:cBhvr>
                                    </p:animEffect>
                                  </p:childTnLst>
                                </p:cTn>
                              </p:par>
                            </p:childTnLst>
                          </p:cTn>
                        </p:par>
                        <p:par>
                          <p:cTn id="48" fill="hold">
                            <p:stCondLst>
                              <p:cond delay="5200"/>
                            </p:stCondLst>
                            <p:childTnLst>
                              <p:par>
                                <p:cTn id="49" presetID="10" presetClass="entr" presetSubtype="0" fill="hold" nodeType="afterEffect">
                                  <p:stCondLst>
                                    <p:cond delay="0"/>
                                  </p:stCondLst>
                                  <p:childTnLst>
                                    <p:set>
                                      <p:cBhvr>
                                        <p:cTn id="50" dur="1" fill="hold">
                                          <p:stCondLst>
                                            <p:cond delay="0"/>
                                          </p:stCondLst>
                                        </p:cTn>
                                        <p:tgtEl>
                                          <p:spTgt spid="329"/>
                                        </p:tgtEl>
                                        <p:attrNameLst>
                                          <p:attrName>style.visibility</p:attrName>
                                        </p:attrNameLst>
                                      </p:cBhvr>
                                      <p:to>
                                        <p:strVal val="visible"/>
                                      </p:to>
                                    </p:set>
                                    <p:animEffect transition="in" filter="fade">
                                      <p:cBhvr>
                                        <p:cTn id="51" dur="200"/>
                                        <p:tgtEl>
                                          <p:spTgt spid="329"/>
                                        </p:tgtEl>
                                      </p:cBhvr>
                                    </p:animEffect>
                                  </p:childTnLst>
                                </p:cTn>
                              </p:par>
                            </p:childTnLst>
                          </p:cTn>
                        </p:par>
                        <p:par>
                          <p:cTn id="52" fill="hold">
                            <p:stCondLst>
                              <p:cond delay="5400"/>
                            </p:stCondLst>
                            <p:childTnLst>
                              <p:par>
                                <p:cTn id="53" presetID="10" presetClass="entr" presetSubtype="0" fill="hold" nodeType="afterEffect">
                                  <p:stCondLst>
                                    <p:cond delay="0"/>
                                  </p:stCondLst>
                                  <p:childTnLst>
                                    <p:set>
                                      <p:cBhvr>
                                        <p:cTn id="54" dur="1" fill="hold">
                                          <p:stCondLst>
                                            <p:cond delay="0"/>
                                          </p:stCondLst>
                                        </p:cTn>
                                        <p:tgtEl>
                                          <p:spTgt spid="331"/>
                                        </p:tgtEl>
                                        <p:attrNameLst>
                                          <p:attrName>style.visibility</p:attrName>
                                        </p:attrNameLst>
                                      </p:cBhvr>
                                      <p:to>
                                        <p:strVal val="visible"/>
                                      </p:to>
                                    </p:set>
                                    <p:animEffect transition="in" filter="fade">
                                      <p:cBhvr>
                                        <p:cTn id="55" dur="200"/>
                                        <p:tgtEl>
                                          <p:spTgt spid="331"/>
                                        </p:tgtEl>
                                      </p:cBhvr>
                                    </p:animEffect>
                                  </p:childTnLst>
                                </p:cTn>
                              </p:par>
                            </p:childTnLst>
                          </p:cTn>
                        </p:par>
                        <p:par>
                          <p:cTn id="56" fill="hold">
                            <p:stCondLst>
                              <p:cond delay="5600"/>
                            </p:stCondLst>
                            <p:childTnLst>
                              <p:par>
                                <p:cTn id="57" presetID="10" presetClass="entr" presetSubtype="0" fill="hold" nodeType="afterEffect">
                                  <p:stCondLst>
                                    <p:cond delay="0"/>
                                  </p:stCondLst>
                                  <p:childTnLst>
                                    <p:set>
                                      <p:cBhvr>
                                        <p:cTn id="58" dur="1" fill="hold">
                                          <p:stCondLst>
                                            <p:cond delay="0"/>
                                          </p:stCondLst>
                                        </p:cTn>
                                        <p:tgtEl>
                                          <p:spTgt spid="330"/>
                                        </p:tgtEl>
                                        <p:attrNameLst>
                                          <p:attrName>style.visibility</p:attrName>
                                        </p:attrNameLst>
                                      </p:cBhvr>
                                      <p:to>
                                        <p:strVal val="visible"/>
                                      </p:to>
                                    </p:set>
                                    <p:animEffect transition="in" filter="fade">
                                      <p:cBhvr>
                                        <p:cTn id="59" dur="200"/>
                                        <p:tgtEl>
                                          <p:spTgt spid="330"/>
                                        </p:tgtEl>
                                      </p:cBhvr>
                                    </p:animEffect>
                                  </p:childTnLst>
                                </p:cTn>
                              </p:par>
                            </p:childTnLst>
                          </p:cTn>
                        </p:par>
                        <p:par>
                          <p:cTn id="60" fill="hold">
                            <p:stCondLst>
                              <p:cond delay="5800"/>
                            </p:stCondLst>
                            <p:childTnLst>
                              <p:par>
                                <p:cTn id="61" presetID="10" presetClass="entr" presetSubtype="0" fill="hold" nodeType="afterEffect">
                                  <p:stCondLst>
                                    <p:cond delay="0"/>
                                  </p:stCondLst>
                                  <p:childTnLst>
                                    <p:set>
                                      <p:cBhvr>
                                        <p:cTn id="62" dur="1" fill="hold">
                                          <p:stCondLst>
                                            <p:cond delay="0"/>
                                          </p:stCondLst>
                                        </p:cTn>
                                        <p:tgtEl>
                                          <p:spTgt spid="332"/>
                                        </p:tgtEl>
                                        <p:attrNameLst>
                                          <p:attrName>style.visibility</p:attrName>
                                        </p:attrNameLst>
                                      </p:cBhvr>
                                      <p:to>
                                        <p:strVal val="visible"/>
                                      </p:to>
                                    </p:set>
                                    <p:animEffect transition="in" filter="fade">
                                      <p:cBhvr>
                                        <p:cTn id="63" dur="200"/>
                                        <p:tgtEl>
                                          <p:spTgt spid="332"/>
                                        </p:tgtEl>
                                      </p:cBhvr>
                                    </p:animEffect>
                                  </p:childTnLst>
                                </p:cTn>
                              </p:par>
                            </p:childTnLst>
                          </p:cTn>
                        </p:par>
                        <p:par>
                          <p:cTn id="64" fill="hold">
                            <p:stCondLst>
                              <p:cond delay="6000"/>
                            </p:stCondLst>
                            <p:childTnLst>
                              <p:par>
                                <p:cTn id="65" presetID="10" presetClass="entr" presetSubtype="0" fill="hold" nodeType="afterEffect">
                                  <p:stCondLst>
                                    <p:cond delay="0"/>
                                  </p:stCondLst>
                                  <p:childTnLst>
                                    <p:set>
                                      <p:cBhvr>
                                        <p:cTn id="66" dur="1" fill="hold">
                                          <p:stCondLst>
                                            <p:cond delay="0"/>
                                          </p:stCondLst>
                                        </p:cTn>
                                        <p:tgtEl>
                                          <p:spTgt spid="333"/>
                                        </p:tgtEl>
                                        <p:attrNameLst>
                                          <p:attrName>style.visibility</p:attrName>
                                        </p:attrNameLst>
                                      </p:cBhvr>
                                      <p:to>
                                        <p:strVal val="visible"/>
                                      </p:to>
                                    </p:set>
                                    <p:animEffect transition="in" filter="fade">
                                      <p:cBhvr>
                                        <p:cTn id="67" dur="200"/>
                                        <p:tgtEl>
                                          <p:spTgt spid="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gallery_14">
    <p:spTree>
      <p:nvGrpSpPr>
        <p:cNvPr id="1" name="Shape 334"/>
        <p:cNvGrpSpPr/>
        <p:nvPr/>
      </p:nvGrpSpPr>
      <p:grpSpPr>
        <a:xfrm>
          <a:off x="0" y="0"/>
          <a:ext cx="0" cy="0"/>
          <a:chOff x="0" y="0"/>
          <a:chExt cx="0" cy="0"/>
        </a:xfrm>
      </p:grpSpPr>
      <p:sp>
        <p:nvSpPr>
          <p:cNvPr id="335" name="Shape 335"/>
          <p:cNvSpPr txBox="1">
            <a:spLocks noGrp="1"/>
          </p:cNvSpPr>
          <p:nvPr>
            <p:ph type="ctrTitle"/>
          </p:nvPr>
        </p:nvSpPr>
        <p:spPr>
          <a:xfrm>
            <a:off x="4713181" y="2184742"/>
            <a:ext cx="3974959" cy="14460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6" name="Shape 336"/>
          <p:cNvSpPr txBox="1">
            <a:spLocks noGrp="1"/>
          </p:cNvSpPr>
          <p:nvPr>
            <p:ph type="subTitle" idx="1"/>
          </p:nvPr>
        </p:nvSpPr>
        <p:spPr>
          <a:xfrm>
            <a:off x="4714067" y="3636757"/>
            <a:ext cx="3974392" cy="1484804"/>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337" name="Shape 337"/>
          <p:cNvSpPr>
            <a:spLocks noGrp="1"/>
          </p:cNvSpPr>
          <p:nvPr>
            <p:ph type="pic" idx="2"/>
          </p:nvPr>
        </p:nvSpPr>
        <p:spPr>
          <a:xfrm>
            <a:off x="360781" y="547844"/>
            <a:ext cx="2065604" cy="308293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8" name="Shape 338"/>
          <p:cNvSpPr>
            <a:spLocks noGrp="1"/>
          </p:cNvSpPr>
          <p:nvPr>
            <p:ph type="pic" idx="3"/>
          </p:nvPr>
        </p:nvSpPr>
        <p:spPr>
          <a:xfrm>
            <a:off x="2433603" y="547849"/>
            <a:ext cx="2123063" cy="308293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9" name="Shape 339"/>
          <p:cNvSpPr>
            <a:spLocks noGrp="1"/>
          </p:cNvSpPr>
          <p:nvPr>
            <p:ph type="pic" idx="4"/>
          </p:nvPr>
        </p:nvSpPr>
        <p:spPr>
          <a:xfrm>
            <a:off x="360781" y="3646902"/>
            <a:ext cx="2065604" cy="308293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0" name="Shape 340"/>
          <p:cNvSpPr>
            <a:spLocks noGrp="1"/>
          </p:cNvSpPr>
          <p:nvPr>
            <p:ph type="pic" idx="5"/>
          </p:nvPr>
        </p:nvSpPr>
        <p:spPr>
          <a:xfrm>
            <a:off x="2433603" y="3646907"/>
            <a:ext cx="2123063" cy="308293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500"/>
                                        <p:tgtEl>
                                          <p:spTgt spid="3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6">
                                            <p:txEl>
                                              <p:pRg st="0" end="0"/>
                                            </p:txEl>
                                          </p:spTgt>
                                        </p:tgtEl>
                                        <p:attrNameLst>
                                          <p:attrName>style.visibility</p:attrName>
                                        </p:attrNameLst>
                                      </p:cBhvr>
                                      <p:to>
                                        <p:strVal val="visible"/>
                                      </p:to>
                                    </p:set>
                                    <p:animEffect transition="in" filter="fade">
                                      <p:cBhvr>
                                        <p:cTn id="11" dur="500"/>
                                        <p:tgtEl>
                                          <p:spTgt spid="33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6">
                                            <p:txEl>
                                              <p:pRg st="1" end="1"/>
                                            </p:txEl>
                                          </p:spTgt>
                                        </p:tgtEl>
                                        <p:attrNameLst>
                                          <p:attrName>style.visibility</p:attrName>
                                        </p:attrNameLst>
                                      </p:cBhvr>
                                      <p:to>
                                        <p:strVal val="visible"/>
                                      </p:to>
                                    </p:set>
                                    <p:animEffect transition="in" filter="fade">
                                      <p:cBhvr>
                                        <p:cTn id="15" dur="500"/>
                                        <p:tgtEl>
                                          <p:spTgt spid="33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6">
                                            <p:txEl>
                                              <p:pRg st="2" end="2"/>
                                            </p:txEl>
                                          </p:spTgt>
                                        </p:tgtEl>
                                        <p:attrNameLst>
                                          <p:attrName>style.visibility</p:attrName>
                                        </p:attrNameLst>
                                      </p:cBhvr>
                                      <p:to>
                                        <p:strVal val="visible"/>
                                      </p:to>
                                    </p:set>
                                    <p:animEffect transition="in" filter="fade">
                                      <p:cBhvr>
                                        <p:cTn id="19" dur="500"/>
                                        <p:tgtEl>
                                          <p:spTgt spid="336">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36">
                                            <p:txEl>
                                              <p:pRg st="3" end="3"/>
                                            </p:txEl>
                                          </p:spTgt>
                                        </p:tgtEl>
                                        <p:attrNameLst>
                                          <p:attrName>style.visibility</p:attrName>
                                        </p:attrNameLst>
                                      </p:cBhvr>
                                      <p:to>
                                        <p:strVal val="visible"/>
                                      </p:to>
                                    </p:set>
                                    <p:animEffect transition="in" filter="fade">
                                      <p:cBhvr>
                                        <p:cTn id="23" dur="500"/>
                                        <p:tgtEl>
                                          <p:spTgt spid="336">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36">
                                            <p:txEl>
                                              <p:pRg st="4" end="4"/>
                                            </p:txEl>
                                          </p:spTgt>
                                        </p:tgtEl>
                                        <p:attrNameLst>
                                          <p:attrName>style.visibility</p:attrName>
                                        </p:attrNameLst>
                                      </p:cBhvr>
                                      <p:to>
                                        <p:strVal val="visible"/>
                                      </p:to>
                                    </p:set>
                                    <p:animEffect transition="in" filter="fade">
                                      <p:cBhvr>
                                        <p:cTn id="27" dur="500"/>
                                        <p:tgtEl>
                                          <p:spTgt spid="336">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36">
                                            <p:txEl>
                                              <p:pRg st="5" end="5"/>
                                            </p:txEl>
                                          </p:spTgt>
                                        </p:tgtEl>
                                        <p:attrNameLst>
                                          <p:attrName>style.visibility</p:attrName>
                                        </p:attrNameLst>
                                      </p:cBhvr>
                                      <p:to>
                                        <p:strVal val="visible"/>
                                      </p:to>
                                    </p:set>
                                    <p:animEffect transition="in" filter="fade">
                                      <p:cBhvr>
                                        <p:cTn id="31" dur="500"/>
                                        <p:tgtEl>
                                          <p:spTgt spid="336">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36">
                                            <p:txEl>
                                              <p:pRg st="6" end="6"/>
                                            </p:txEl>
                                          </p:spTgt>
                                        </p:tgtEl>
                                        <p:attrNameLst>
                                          <p:attrName>style.visibility</p:attrName>
                                        </p:attrNameLst>
                                      </p:cBhvr>
                                      <p:to>
                                        <p:strVal val="visible"/>
                                      </p:to>
                                    </p:set>
                                    <p:animEffect transition="in" filter="fade">
                                      <p:cBhvr>
                                        <p:cTn id="35" dur="500"/>
                                        <p:tgtEl>
                                          <p:spTgt spid="336">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36">
                                            <p:txEl>
                                              <p:pRg st="7" end="7"/>
                                            </p:txEl>
                                          </p:spTgt>
                                        </p:tgtEl>
                                        <p:attrNameLst>
                                          <p:attrName>style.visibility</p:attrName>
                                        </p:attrNameLst>
                                      </p:cBhvr>
                                      <p:to>
                                        <p:strVal val="visible"/>
                                      </p:to>
                                    </p:set>
                                    <p:animEffect transition="in" filter="fade">
                                      <p:cBhvr>
                                        <p:cTn id="39" dur="500"/>
                                        <p:tgtEl>
                                          <p:spTgt spid="336">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36">
                                            <p:txEl>
                                              <p:pRg st="8" end="8"/>
                                            </p:txEl>
                                          </p:spTgt>
                                        </p:tgtEl>
                                        <p:attrNameLst>
                                          <p:attrName>style.visibility</p:attrName>
                                        </p:attrNameLst>
                                      </p:cBhvr>
                                      <p:to>
                                        <p:strVal val="visible"/>
                                      </p:to>
                                    </p:set>
                                    <p:animEffect transition="in" filter="fade">
                                      <p:cBhvr>
                                        <p:cTn id="43" dur="500"/>
                                        <p:tgtEl>
                                          <p:spTgt spid="336">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37"/>
                                        </p:tgtEl>
                                        <p:attrNameLst>
                                          <p:attrName>style.visibility</p:attrName>
                                        </p:attrNameLst>
                                      </p:cBhvr>
                                      <p:to>
                                        <p:strVal val="visible"/>
                                      </p:to>
                                    </p:set>
                                    <p:animEffect transition="in" filter="fade">
                                      <p:cBhvr>
                                        <p:cTn id="47" dur="400"/>
                                        <p:tgtEl>
                                          <p:spTgt spid="337"/>
                                        </p:tgtEl>
                                      </p:cBhvr>
                                    </p:animEffect>
                                  </p:childTnLst>
                                </p:cTn>
                              </p:par>
                            </p:childTnLst>
                          </p:cTn>
                        </p:par>
                        <p:par>
                          <p:cTn id="48" fill="hold">
                            <p:stCondLst>
                              <p:cond delay="5400"/>
                            </p:stCondLst>
                            <p:childTnLst>
                              <p:par>
                                <p:cTn id="49" presetID="10" presetClass="entr" presetSubtype="0" fill="hold" nodeType="afterEffect">
                                  <p:stCondLst>
                                    <p:cond delay="0"/>
                                  </p:stCondLst>
                                  <p:childTnLst>
                                    <p:set>
                                      <p:cBhvr>
                                        <p:cTn id="50" dur="1" fill="hold">
                                          <p:stCondLst>
                                            <p:cond delay="0"/>
                                          </p:stCondLst>
                                        </p:cTn>
                                        <p:tgtEl>
                                          <p:spTgt spid="338"/>
                                        </p:tgtEl>
                                        <p:attrNameLst>
                                          <p:attrName>style.visibility</p:attrName>
                                        </p:attrNameLst>
                                      </p:cBhvr>
                                      <p:to>
                                        <p:strVal val="visible"/>
                                      </p:to>
                                    </p:set>
                                    <p:animEffect transition="in" filter="fade">
                                      <p:cBhvr>
                                        <p:cTn id="51" dur="400"/>
                                        <p:tgtEl>
                                          <p:spTgt spid="338"/>
                                        </p:tgtEl>
                                      </p:cBhvr>
                                    </p:animEffect>
                                  </p:childTnLst>
                                </p:cTn>
                              </p:par>
                            </p:childTnLst>
                          </p:cTn>
                        </p:par>
                        <p:par>
                          <p:cTn id="52" fill="hold">
                            <p:stCondLst>
                              <p:cond delay="5800"/>
                            </p:stCondLst>
                            <p:childTnLst>
                              <p:par>
                                <p:cTn id="53" presetID="10" presetClass="entr" presetSubtype="0" fill="hold" nodeType="afterEffect">
                                  <p:stCondLst>
                                    <p:cond delay="0"/>
                                  </p:stCondLst>
                                  <p:childTnLst>
                                    <p:set>
                                      <p:cBhvr>
                                        <p:cTn id="54" dur="1" fill="hold">
                                          <p:stCondLst>
                                            <p:cond delay="0"/>
                                          </p:stCondLst>
                                        </p:cTn>
                                        <p:tgtEl>
                                          <p:spTgt spid="339"/>
                                        </p:tgtEl>
                                        <p:attrNameLst>
                                          <p:attrName>style.visibility</p:attrName>
                                        </p:attrNameLst>
                                      </p:cBhvr>
                                      <p:to>
                                        <p:strVal val="visible"/>
                                      </p:to>
                                    </p:set>
                                    <p:animEffect transition="in" filter="fade">
                                      <p:cBhvr>
                                        <p:cTn id="55" dur="400"/>
                                        <p:tgtEl>
                                          <p:spTgt spid="339"/>
                                        </p:tgtEl>
                                      </p:cBhvr>
                                    </p:animEffect>
                                  </p:childTnLst>
                                </p:cTn>
                              </p:par>
                            </p:childTnLst>
                          </p:cTn>
                        </p:par>
                        <p:par>
                          <p:cTn id="56" fill="hold">
                            <p:stCondLst>
                              <p:cond delay="6200"/>
                            </p:stCondLst>
                            <p:childTnLst>
                              <p:par>
                                <p:cTn id="57" presetID="10" presetClass="entr" presetSubtype="0" fill="hold" nodeType="afterEffect">
                                  <p:stCondLst>
                                    <p:cond delay="0"/>
                                  </p:stCondLst>
                                  <p:childTnLst>
                                    <p:set>
                                      <p:cBhvr>
                                        <p:cTn id="58" dur="1" fill="hold">
                                          <p:stCondLst>
                                            <p:cond delay="0"/>
                                          </p:stCondLst>
                                        </p:cTn>
                                        <p:tgtEl>
                                          <p:spTgt spid="340"/>
                                        </p:tgtEl>
                                        <p:attrNameLst>
                                          <p:attrName>style.visibility</p:attrName>
                                        </p:attrNameLst>
                                      </p:cBhvr>
                                      <p:to>
                                        <p:strVal val="visible"/>
                                      </p:to>
                                    </p:set>
                                    <p:animEffect transition="in" filter="fade">
                                      <p:cBhvr>
                                        <p:cTn id="59" dur="4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Resume">
    <p:spTree>
      <p:nvGrpSpPr>
        <p:cNvPr id="1" name="Shape 341"/>
        <p:cNvGrpSpPr/>
        <p:nvPr/>
      </p:nvGrpSpPr>
      <p:grpSpPr>
        <a:xfrm>
          <a:off x="0" y="0"/>
          <a:ext cx="0" cy="0"/>
          <a:chOff x="0" y="0"/>
          <a:chExt cx="0" cy="0"/>
        </a:xfrm>
      </p:grpSpPr>
      <p:sp>
        <p:nvSpPr>
          <p:cNvPr id="342" name="Shape 342"/>
          <p:cNvSpPr>
            <a:spLocks noGrp="1"/>
          </p:cNvSpPr>
          <p:nvPr>
            <p:ph type="pic" idx="2"/>
          </p:nvPr>
        </p:nvSpPr>
        <p:spPr>
          <a:xfrm>
            <a:off x="4594908" y="497121"/>
            <a:ext cx="4186511" cy="624950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3" name="Shape 343"/>
          <p:cNvSpPr/>
          <p:nvPr/>
        </p:nvSpPr>
        <p:spPr>
          <a:xfrm>
            <a:off x="7670212" y="6533573"/>
            <a:ext cx="1147283"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44" name="Shape 344"/>
          <p:cNvSpPr txBox="1">
            <a:spLocks noGrp="1"/>
          </p:cNvSpPr>
          <p:nvPr>
            <p:ph type="subTitle" idx="1"/>
          </p:nvPr>
        </p:nvSpPr>
        <p:spPr>
          <a:xfrm>
            <a:off x="416766" y="1264434"/>
            <a:ext cx="3943590" cy="1043112"/>
          </a:xfrm>
          <a:prstGeom prst="rect">
            <a:avLst/>
          </a:prstGeom>
          <a:noFill/>
          <a:ln>
            <a:noFill/>
          </a:ln>
        </p:spPr>
        <p:txBody>
          <a:bodyPr lIns="91425" tIns="91425" rIns="91425" bIns="91425" anchor="t" anchorCtr="0"/>
          <a:lstStyle>
            <a:lvl1pPr marL="0" marR="0" lvl="0" indent="0" algn="l"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345" name="Shape 345"/>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5"/>
                                        </p:tgtEl>
                                        <p:attrNameLst>
                                          <p:attrName>style.visibility</p:attrName>
                                        </p:attrNameLst>
                                      </p:cBhvr>
                                      <p:to>
                                        <p:strVal val="visible"/>
                                      </p:to>
                                    </p:set>
                                    <p:animEffect transition="in" filter="fade">
                                      <p:cBhvr>
                                        <p:cTn id="7" dur="500"/>
                                        <p:tgtEl>
                                          <p:spTgt spid="3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4">
                                            <p:txEl>
                                              <p:pRg st="0" end="0"/>
                                            </p:txEl>
                                          </p:spTgt>
                                        </p:tgtEl>
                                        <p:attrNameLst>
                                          <p:attrName>style.visibility</p:attrName>
                                        </p:attrNameLst>
                                      </p:cBhvr>
                                      <p:to>
                                        <p:strVal val="visible"/>
                                      </p:to>
                                    </p:set>
                                    <p:animEffect transition="in" filter="fade">
                                      <p:cBhvr>
                                        <p:cTn id="11" dur="500"/>
                                        <p:tgtEl>
                                          <p:spTgt spid="34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4">
                                            <p:txEl>
                                              <p:pRg st="1" end="1"/>
                                            </p:txEl>
                                          </p:spTgt>
                                        </p:tgtEl>
                                        <p:attrNameLst>
                                          <p:attrName>style.visibility</p:attrName>
                                        </p:attrNameLst>
                                      </p:cBhvr>
                                      <p:to>
                                        <p:strVal val="visible"/>
                                      </p:to>
                                    </p:set>
                                    <p:animEffect transition="in" filter="fade">
                                      <p:cBhvr>
                                        <p:cTn id="15" dur="500"/>
                                        <p:tgtEl>
                                          <p:spTgt spid="34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4">
                                            <p:txEl>
                                              <p:pRg st="2" end="2"/>
                                            </p:txEl>
                                          </p:spTgt>
                                        </p:tgtEl>
                                        <p:attrNameLst>
                                          <p:attrName>style.visibility</p:attrName>
                                        </p:attrNameLst>
                                      </p:cBhvr>
                                      <p:to>
                                        <p:strVal val="visible"/>
                                      </p:to>
                                    </p:set>
                                    <p:animEffect transition="in" filter="fade">
                                      <p:cBhvr>
                                        <p:cTn id="19" dur="500"/>
                                        <p:tgtEl>
                                          <p:spTgt spid="34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44">
                                            <p:txEl>
                                              <p:pRg st="3" end="3"/>
                                            </p:txEl>
                                          </p:spTgt>
                                        </p:tgtEl>
                                        <p:attrNameLst>
                                          <p:attrName>style.visibility</p:attrName>
                                        </p:attrNameLst>
                                      </p:cBhvr>
                                      <p:to>
                                        <p:strVal val="visible"/>
                                      </p:to>
                                    </p:set>
                                    <p:animEffect transition="in" filter="fade">
                                      <p:cBhvr>
                                        <p:cTn id="23" dur="500"/>
                                        <p:tgtEl>
                                          <p:spTgt spid="34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44">
                                            <p:txEl>
                                              <p:pRg st="4" end="4"/>
                                            </p:txEl>
                                          </p:spTgt>
                                        </p:tgtEl>
                                        <p:attrNameLst>
                                          <p:attrName>style.visibility</p:attrName>
                                        </p:attrNameLst>
                                      </p:cBhvr>
                                      <p:to>
                                        <p:strVal val="visible"/>
                                      </p:to>
                                    </p:set>
                                    <p:animEffect transition="in" filter="fade">
                                      <p:cBhvr>
                                        <p:cTn id="27" dur="500"/>
                                        <p:tgtEl>
                                          <p:spTgt spid="34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44">
                                            <p:txEl>
                                              <p:pRg st="5" end="5"/>
                                            </p:txEl>
                                          </p:spTgt>
                                        </p:tgtEl>
                                        <p:attrNameLst>
                                          <p:attrName>style.visibility</p:attrName>
                                        </p:attrNameLst>
                                      </p:cBhvr>
                                      <p:to>
                                        <p:strVal val="visible"/>
                                      </p:to>
                                    </p:set>
                                    <p:animEffect transition="in" filter="fade">
                                      <p:cBhvr>
                                        <p:cTn id="31" dur="500"/>
                                        <p:tgtEl>
                                          <p:spTgt spid="34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4">
                                            <p:txEl>
                                              <p:pRg st="6" end="6"/>
                                            </p:txEl>
                                          </p:spTgt>
                                        </p:tgtEl>
                                        <p:attrNameLst>
                                          <p:attrName>style.visibility</p:attrName>
                                        </p:attrNameLst>
                                      </p:cBhvr>
                                      <p:to>
                                        <p:strVal val="visible"/>
                                      </p:to>
                                    </p:set>
                                    <p:animEffect transition="in" filter="fade">
                                      <p:cBhvr>
                                        <p:cTn id="35" dur="500"/>
                                        <p:tgtEl>
                                          <p:spTgt spid="34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44">
                                            <p:txEl>
                                              <p:pRg st="7" end="7"/>
                                            </p:txEl>
                                          </p:spTgt>
                                        </p:tgtEl>
                                        <p:attrNameLst>
                                          <p:attrName>style.visibility</p:attrName>
                                        </p:attrNameLst>
                                      </p:cBhvr>
                                      <p:to>
                                        <p:strVal val="visible"/>
                                      </p:to>
                                    </p:set>
                                    <p:animEffect transition="in" filter="fade">
                                      <p:cBhvr>
                                        <p:cTn id="39" dur="500"/>
                                        <p:tgtEl>
                                          <p:spTgt spid="34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44">
                                            <p:txEl>
                                              <p:pRg st="8" end="8"/>
                                            </p:txEl>
                                          </p:spTgt>
                                        </p:tgtEl>
                                        <p:attrNameLst>
                                          <p:attrName>style.visibility</p:attrName>
                                        </p:attrNameLst>
                                      </p:cBhvr>
                                      <p:to>
                                        <p:strVal val="visible"/>
                                      </p:to>
                                    </p:set>
                                    <p:animEffect transition="in" filter="fade">
                                      <p:cBhvr>
                                        <p:cTn id="43" dur="500"/>
                                        <p:tgtEl>
                                          <p:spTgt spid="344">
                                            <p:txEl>
                                              <p:pRg st="8" end="8"/>
                                            </p:txEl>
                                          </p:spTgt>
                                        </p:tgtEl>
                                      </p:cBhvr>
                                    </p:animEffect>
                                  </p:childTnLst>
                                </p:cTn>
                              </p:par>
                            </p:childTnLst>
                          </p:cTn>
                        </p:par>
                        <p:par>
                          <p:cTn id="44" fill="hold">
                            <p:stCondLst>
                              <p:cond delay="5000"/>
                            </p:stCondLst>
                            <p:childTnLst>
                              <p:par>
                                <p:cTn id="45" presetID="2" presetClass="entr" presetSubtype="2" fill="hold" nodeType="afterEffect">
                                  <p:stCondLst>
                                    <p:cond delay="0"/>
                                  </p:stCondLst>
                                  <p:childTnLst>
                                    <p:set>
                                      <p:cBhvr>
                                        <p:cTn id="46" dur="1" fill="hold">
                                          <p:stCondLst>
                                            <p:cond delay="0"/>
                                          </p:stCondLst>
                                        </p:cTn>
                                        <p:tgtEl>
                                          <p:spTgt spid="342"/>
                                        </p:tgtEl>
                                        <p:attrNameLst>
                                          <p:attrName>style.visibility</p:attrName>
                                        </p:attrNameLst>
                                      </p:cBhvr>
                                      <p:to>
                                        <p:strVal val="visible"/>
                                      </p:to>
                                    </p:set>
                                    <p:anim calcmode="lin" valueType="num">
                                      <p:cBhvr additive="base">
                                        <p:cTn id="47" dur="500"/>
                                        <p:tgtEl>
                                          <p:spTgt spid="34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Resume">
    <p:spTree>
      <p:nvGrpSpPr>
        <p:cNvPr id="1" name="Shape 346"/>
        <p:cNvGrpSpPr/>
        <p:nvPr/>
      </p:nvGrpSpPr>
      <p:grpSpPr>
        <a:xfrm>
          <a:off x="0" y="0"/>
          <a:ext cx="0" cy="0"/>
          <a:chOff x="0" y="0"/>
          <a:chExt cx="0" cy="0"/>
        </a:xfrm>
      </p:grpSpPr>
      <p:sp>
        <p:nvSpPr>
          <p:cNvPr id="347" name="Shape 347"/>
          <p:cNvSpPr/>
          <p:nvPr/>
        </p:nvSpPr>
        <p:spPr>
          <a:xfrm>
            <a:off x="7670212" y="6533573"/>
            <a:ext cx="1147283"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48" name="Shape 348"/>
          <p:cNvSpPr>
            <a:spLocks noGrp="1"/>
          </p:cNvSpPr>
          <p:nvPr>
            <p:ph type="pic" idx="2"/>
          </p:nvPr>
        </p:nvSpPr>
        <p:spPr>
          <a:xfrm>
            <a:off x="6267639" y="496041"/>
            <a:ext cx="2499346" cy="625130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9" name="Shape 349"/>
          <p:cNvSpPr txBox="1">
            <a:spLocks noGrp="1"/>
          </p:cNvSpPr>
          <p:nvPr>
            <p:ph type="subTitle" idx="1"/>
          </p:nvPr>
        </p:nvSpPr>
        <p:spPr>
          <a:xfrm>
            <a:off x="416766" y="1264434"/>
            <a:ext cx="3943590" cy="1043112"/>
          </a:xfrm>
          <a:prstGeom prst="rect">
            <a:avLst/>
          </a:prstGeom>
          <a:noFill/>
          <a:ln>
            <a:noFill/>
          </a:ln>
        </p:spPr>
        <p:txBody>
          <a:bodyPr lIns="91425" tIns="91425" rIns="91425" bIns="91425" anchor="t" anchorCtr="0"/>
          <a:lstStyle>
            <a:lvl1pPr marL="0" marR="0" lvl="0" indent="0" algn="l"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350" name="Shape 350"/>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0"/>
                                        </p:tgtEl>
                                        <p:attrNameLst>
                                          <p:attrName>style.visibility</p:attrName>
                                        </p:attrNameLst>
                                      </p:cBhvr>
                                      <p:to>
                                        <p:strVal val="visible"/>
                                      </p:to>
                                    </p:set>
                                    <p:animEffect transition="in" filter="fade">
                                      <p:cBhvr>
                                        <p:cTn id="7" dur="500"/>
                                        <p:tgtEl>
                                          <p:spTgt spid="35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9">
                                            <p:txEl>
                                              <p:pRg st="0" end="0"/>
                                            </p:txEl>
                                          </p:spTgt>
                                        </p:tgtEl>
                                        <p:attrNameLst>
                                          <p:attrName>style.visibility</p:attrName>
                                        </p:attrNameLst>
                                      </p:cBhvr>
                                      <p:to>
                                        <p:strVal val="visible"/>
                                      </p:to>
                                    </p:set>
                                    <p:animEffect transition="in" filter="fade">
                                      <p:cBhvr>
                                        <p:cTn id="11" dur="500"/>
                                        <p:tgtEl>
                                          <p:spTgt spid="34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9">
                                            <p:txEl>
                                              <p:pRg st="1" end="1"/>
                                            </p:txEl>
                                          </p:spTgt>
                                        </p:tgtEl>
                                        <p:attrNameLst>
                                          <p:attrName>style.visibility</p:attrName>
                                        </p:attrNameLst>
                                      </p:cBhvr>
                                      <p:to>
                                        <p:strVal val="visible"/>
                                      </p:to>
                                    </p:set>
                                    <p:animEffect transition="in" filter="fade">
                                      <p:cBhvr>
                                        <p:cTn id="15" dur="500"/>
                                        <p:tgtEl>
                                          <p:spTgt spid="349">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9">
                                            <p:txEl>
                                              <p:pRg st="2" end="2"/>
                                            </p:txEl>
                                          </p:spTgt>
                                        </p:tgtEl>
                                        <p:attrNameLst>
                                          <p:attrName>style.visibility</p:attrName>
                                        </p:attrNameLst>
                                      </p:cBhvr>
                                      <p:to>
                                        <p:strVal val="visible"/>
                                      </p:to>
                                    </p:set>
                                    <p:animEffect transition="in" filter="fade">
                                      <p:cBhvr>
                                        <p:cTn id="19" dur="500"/>
                                        <p:tgtEl>
                                          <p:spTgt spid="349">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49">
                                            <p:txEl>
                                              <p:pRg st="3" end="3"/>
                                            </p:txEl>
                                          </p:spTgt>
                                        </p:tgtEl>
                                        <p:attrNameLst>
                                          <p:attrName>style.visibility</p:attrName>
                                        </p:attrNameLst>
                                      </p:cBhvr>
                                      <p:to>
                                        <p:strVal val="visible"/>
                                      </p:to>
                                    </p:set>
                                    <p:animEffect transition="in" filter="fade">
                                      <p:cBhvr>
                                        <p:cTn id="23" dur="500"/>
                                        <p:tgtEl>
                                          <p:spTgt spid="349">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49">
                                            <p:txEl>
                                              <p:pRg st="4" end="4"/>
                                            </p:txEl>
                                          </p:spTgt>
                                        </p:tgtEl>
                                        <p:attrNameLst>
                                          <p:attrName>style.visibility</p:attrName>
                                        </p:attrNameLst>
                                      </p:cBhvr>
                                      <p:to>
                                        <p:strVal val="visible"/>
                                      </p:to>
                                    </p:set>
                                    <p:animEffect transition="in" filter="fade">
                                      <p:cBhvr>
                                        <p:cTn id="27" dur="500"/>
                                        <p:tgtEl>
                                          <p:spTgt spid="349">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49">
                                            <p:txEl>
                                              <p:pRg st="5" end="5"/>
                                            </p:txEl>
                                          </p:spTgt>
                                        </p:tgtEl>
                                        <p:attrNameLst>
                                          <p:attrName>style.visibility</p:attrName>
                                        </p:attrNameLst>
                                      </p:cBhvr>
                                      <p:to>
                                        <p:strVal val="visible"/>
                                      </p:to>
                                    </p:set>
                                    <p:animEffect transition="in" filter="fade">
                                      <p:cBhvr>
                                        <p:cTn id="31" dur="500"/>
                                        <p:tgtEl>
                                          <p:spTgt spid="349">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49">
                                            <p:txEl>
                                              <p:pRg st="6" end="6"/>
                                            </p:txEl>
                                          </p:spTgt>
                                        </p:tgtEl>
                                        <p:attrNameLst>
                                          <p:attrName>style.visibility</p:attrName>
                                        </p:attrNameLst>
                                      </p:cBhvr>
                                      <p:to>
                                        <p:strVal val="visible"/>
                                      </p:to>
                                    </p:set>
                                    <p:animEffect transition="in" filter="fade">
                                      <p:cBhvr>
                                        <p:cTn id="35" dur="500"/>
                                        <p:tgtEl>
                                          <p:spTgt spid="349">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49">
                                            <p:txEl>
                                              <p:pRg st="7" end="7"/>
                                            </p:txEl>
                                          </p:spTgt>
                                        </p:tgtEl>
                                        <p:attrNameLst>
                                          <p:attrName>style.visibility</p:attrName>
                                        </p:attrNameLst>
                                      </p:cBhvr>
                                      <p:to>
                                        <p:strVal val="visible"/>
                                      </p:to>
                                    </p:set>
                                    <p:animEffect transition="in" filter="fade">
                                      <p:cBhvr>
                                        <p:cTn id="39" dur="500"/>
                                        <p:tgtEl>
                                          <p:spTgt spid="349">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49">
                                            <p:txEl>
                                              <p:pRg st="8" end="8"/>
                                            </p:txEl>
                                          </p:spTgt>
                                        </p:tgtEl>
                                        <p:attrNameLst>
                                          <p:attrName>style.visibility</p:attrName>
                                        </p:attrNameLst>
                                      </p:cBhvr>
                                      <p:to>
                                        <p:strVal val="visible"/>
                                      </p:to>
                                    </p:set>
                                    <p:animEffect transition="in" filter="fade">
                                      <p:cBhvr>
                                        <p:cTn id="43" dur="500"/>
                                        <p:tgtEl>
                                          <p:spTgt spid="349">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48"/>
                                        </p:tgtEl>
                                        <p:attrNameLst>
                                          <p:attrName>style.visibility</p:attrName>
                                        </p:attrNameLst>
                                      </p:cBhvr>
                                      <p:to>
                                        <p:strVal val="visible"/>
                                      </p:to>
                                    </p:set>
                                    <p:animEffect transition="in" filter="fade">
                                      <p:cBhvr>
                                        <p:cTn id="47" dur="4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extLst>
              <a:ext uri="{BEBA8EAE-BF5A-486C-A8C5-ECC9F3942E4B}">
                <a14:imgProps xmlns:a14="http://schemas.microsoft.com/office/drawing/2010/main">
                  <a14:imgLayer r:embed="rId3">
                    <a14:imgEffect>
                      <a14:brightnessContrast bright="9000"/>
                    </a14:imgEffect>
                  </a14:imgLayer>
                </a14:imgProps>
              </a:ext>
            </a:extLst>
          </a:blip>
          <a:srcRect/>
          <a:stretch>
            <a:fillRect t="-17000" b="-17000"/>
          </a:stretch>
        </a:blipFill>
        <a:effectLst/>
      </p:bgPr>
    </p:bg>
    <p:spTree>
      <p:nvGrpSpPr>
        <p:cNvPr id="1" name="Shape 42"/>
        <p:cNvGrpSpPr/>
        <p:nvPr/>
      </p:nvGrpSpPr>
      <p:grpSpPr>
        <a:xfrm>
          <a:off x="0" y="0"/>
          <a:ext cx="0" cy="0"/>
          <a:chOff x="0" y="0"/>
          <a:chExt cx="0" cy="0"/>
        </a:xfrm>
      </p:grpSpPr>
      <p:sp>
        <p:nvSpPr>
          <p:cNvPr id="4" name="Rectangle 3"/>
          <p:cNvSpPr/>
          <p:nvPr userDrawn="1"/>
        </p:nvSpPr>
        <p:spPr>
          <a:xfrm>
            <a:off x="-7736" y="-29691"/>
            <a:ext cx="9159285" cy="4862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pic>
        <p:nvPicPr>
          <p:cNvPr id="3" name="Picture 2"/>
          <p:cNvPicPr>
            <a:picLocks noChangeAspect="1"/>
          </p:cNvPicPr>
          <p:nvPr userDrawn="1"/>
        </p:nvPicPr>
        <p:blipFill rotWithShape="1">
          <a:blip r:embed="rId4">
            <a:alphaModFix amt="33000"/>
            <a:extLst>
              <a:ext uri="{BEBA8EAE-BF5A-486C-A8C5-ECC9F3942E4B}">
                <a14:imgProps xmlns:a14="http://schemas.microsoft.com/office/drawing/2010/main">
                  <a14:imgLayer r:embed="rId5">
                    <a14:imgEffect>
                      <a14:colorTemperature colorTemp="6300"/>
                    </a14:imgEffect>
                    <a14:imgEffect>
                      <a14:saturation sat="93000"/>
                    </a14:imgEffect>
                    <a14:imgEffect>
                      <a14:brightnessContrast contrast="3000"/>
                    </a14:imgEffect>
                  </a14:imgLayer>
                </a14:imgProps>
              </a:ext>
              <a:ext uri="{28A0092B-C50C-407E-A947-70E740481C1C}">
                <a14:useLocalDpi xmlns:a14="http://schemas.microsoft.com/office/drawing/2010/main" val="0"/>
              </a:ext>
            </a:extLst>
          </a:blip>
          <a:srcRect r="3307" b="50553"/>
          <a:stretch/>
        </p:blipFill>
        <p:spPr>
          <a:xfrm>
            <a:off x="-7736" y="-29691"/>
            <a:ext cx="9159285" cy="4862627"/>
          </a:xfrm>
          <a:prstGeom prst="rect">
            <a:avLst/>
          </a:prstGeom>
        </p:spPr>
      </p:pic>
      <p:sp>
        <p:nvSpPr>
          <p:cNvPr id="44" name="Shape 44"/>
          <p:cNvSpPr txBox="1">
            <a:spLocks noGrp="1"/>
          </p:cNvSpPr>
          <p:nvPr>
            <p:ph type="subTitle" idx="1"/>
          </p:nvPr>
        </p:nvSpPr>
        <p:spPr>
          <a:xfrm>
            <a:off x="2105472" y="2010535"/>
            <a:ext cx="4928712" cy="487817"/>
          </a:xfrm>
          <a:prstGeom prst="rect">
            <a:avLst/>
          </a:prstGeom>
          <a:noFill/>
          <a:ln>
            <a:noFill/>
          </a:ln>
        </p:spPr>
        <p:txBody>
          <a:bodyPr lIns="91425" tIns="91425" rIns="91425" bIns="91425" anchor="t" anchorCtr="0"/>
          <a:lstStyle>
            <a:lvl1pPr marL="0" marR="0" lvl="0" indent="0" algn="ctr" rtl="0">
              <a:lnSpc>
                <a:spcPct val="120000"/>
              </a:lnSpc>
              <a:spcBef>
                <a:spcPts val="280"/>
              </a:spcBef>
              <a:buClr>
                <a:schemeClr val="dk1"/>
              </a:buClr>
              <a:buFont typeface="Arial"/>
              <a:buNone/>
              <a:defRPr sz="1100" b="0" i="0" u="none" strike="noStrike" cap="none">
                <a:solidFill>
                  <a:schemeClr val="bg1">
                    <a:lumMod val="65000"/>
                  </a:schemeClr>
                </a:solidFill>
                <a:latin typeface="Calibri"/>
                <a:ea typeface="Calibri"/>
                <a:cs typeface="Calibri"/>
                <a:sym typeface="Calibri"/>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dirty="0"/>
          </a:p>
        </p:txBody>
      </p:sp>
      <p:sp>
        <p:nvSpPr>
          <p:cNvPr id="45" name="Shape 45"/>
          <p:cNvSpPr txBox="1">
            <a:spLocks noGrp="1"/>
          </p:cNvSpPr>
          <p:nvPr>
            <p:ph type="ctrTitle"/>
          </p:nvPr>
        </p:nvSpPr>
        <p:spPr>
          <a:xfrm>
            <a:off x="2105472" y="1449445"/>
            <a:ext cx="4928712" cy="597587"/>
          </a:xfrm>
          <a:prstGeom prst="rect">
            <a:avLst/>
          </a:prstGeom>
          <a:noFill/>
          <a:ln>
            <a:noFill/>
          </a:ln>
        </p:spPr>
        <p:txBody>
          <a:bodyPr lIns="91425" tIns="91425" rIns="91425" bIns="91425" anchor="ctr" anchorCtr="0"/>
          <a:lstStyle>
            <a:lvl1pPr marL="0" marR="0" lvl="0" indent="0" algn="ctr" rtl="0">
              <a:lnSpc>
                <a:spcPct val="80000"/>
              </a:lnSpc>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7" name="Shape 47"/>
          <p:cNvSpPr txBox="1"/>
          <p:nvPr/>
        </p:nvSpPr>
        <p:spPr>
          <a:xfrm>
            <a:off x="8580968" y="6903512"/>
            <a:ext cx="399882" cy="227162"/>
          </a:xfrm>
          <a:prstGeom prst="rect">
            <a:avLst/>
          </a:prstGeom>
          <a:noFill/>
          <a:ln>
            <a:noFill/>
          </a:ln>
        </p:spPr>
        <p:txBody>
          <a:bodyPr lIns="91425" tIns="45700" rIns="91425" bIns="45700" anchor="ctr" anchorCtr="0">
            <a:noAutofit/>
          </a:bodyPr>
          <a:lstStyle/>
          <a:p>
            <a:pPr marL="0" marR="0" lvl="0" indent="0" algn="r" rtl="0">
              <a:lnSpc>
                <a:spcPct val="70000"/>
              </a:lnSpc>
              <a:spcBef>
                <a:spcPts val="0"/>
              </a:spcBef>
              <a:buSzPct val="25000"/>
              <a:buNone/>
            </a:pPr>
            <a:fld id="{00000000-1234-1234-1234-123412341234}" type="slidenum">
              <a:rPr lang="en-US" sz="800" b="1">
                <a:solidFill>
                  <a:schemeClr val="bg1">
                    <a:lumMod val="75000"/>
                  </a:schemeClr>
                </a:solidFill>
                <a:latin typeface="Open Sans"/>
                <a:ea typeface="Open Sans"/>
                <a:cs typeface="Open Sans"/>
                <a:sym typeface="Open Sans"/>
              </a:rPr>
              <a:pPr marL="0" marR="0" lvl="0" indent="0" algn="r" rtl="0">
                <a:lnSpc>
                  <a:spcPct val="70000"/>
                </a:lnSpc>
                <a:spcBef>
                  <a:spcPts val="0"/>
                </a:spcBef>
                <a:buSzPct val="25000"/>
                <a:buNone/>
              </a:pPr>
              <a:t>‹Nº›</a:t>
            </a:fld>
            <a:endParaRPr lang="en-US" sz="800" b="1">
              <a:solidFill>
                <a:schemeClr val="bg1">
                  <a:lumMod val="75000"/>
                </a:schemeClr>
              </a:solidFill>
              <a:latin typeface="Open Sans"/>
              <a:ea typeface="Open Sans"/>
              <a:cs typeface="Open Sans"/>
              <a:sym typeface="Open Sans"/>
            </a:endParaRPr>
          </a:p>
        </p:txBody>
      </p:sp>
      <p:cxnSp>
        <p:nvCxnSpPr>
          <p:cNvPr id="48" name="Shape 48"/>
          <p:cNvCxnSpPr/>
          <p:nvPr/>
        </p:nvCxnSpPr>
        <p:spPr>
          <a:xfrm flipH="1">
            <a:off x="4142586" y="2029628"/>
            <a:ext cx="854484" cy="0"/>
          </a:xfrm>
          <a:prstGeom prst="straightConnector1">
            <a:avLst/>
          </a:prstGeom>
          <a:noFill/>
          <a:ln w="38100" cap="flat" cmpd="sng">
            <a:solidFill>
              <a:srgbClr val="4469FB"/>
            </a:solidFill>
            <a:prstDash val="solid"/>
            <a:round/>
            <a:headEnd type="none" w="med" len="med"/>
            <a:tailEnd type="none" w="med" len="med"/>
          </a:ln>
        </p:spPr>
      </p:cxnSp>
      <p:pic>
        <p:nvPicPr>
          <p:cNvPr id="11" name="Picture 10"/>
          <p:cNvPicPr>
            <a:picLocks noChangeAspect="1"/>
          </p:cNvPicPr>
          <p:nvPr userDrawn="1"/>
        </p:nvPicPr>
        <p:blipFill>
          <a:blip r:embed="rId6"/>
          <a:stretch>
            <a:fillRect/>
          </a:stretch>
        </p:blipFill>
        <p:spPr>
          <a:xfrm flipV="1">
            <a:off x="1" y="-10131"/>
            <a:ext cx="9151549" cy="86462"/>
          </a:xfrm>
          <a:prstGeom prst="rect">
            <a:avLst/>
          </a:prstGeom>
        </p:spPr>
      </p:pic>
      <p:sp>
        <p:nvSpPr>
          <p:cNvPr id="12" name="Rectangle 11"/>
          <p:cNvSpPr/>
          <p:nvPr userDrawn="1"/>
        </p:nvSpPr>
        <p:spPr>
          <a:xfrm>
            <a:off x="0" y="6809253"/>
            <a:ext cx="539496" cy="421811"/>
          </a:xfrm>
          <a:prstGeom prst="rect">
            <a:avLst/>
          </a:prstGeom>
          <a:solidFill>
            <a:srgbClr val="DFE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400"/>
          </a:p>
        </p:txBody>
      </p:sp>
      <p:pic>
        <p:nvPicPr>
          <p:cNvPr id="13" name="Picture 12"/>
          <p:cNvPicPr>
            <a:picLocks noChangeAspect="1"/>
          </p:cNvPicPr>
          <p:nvPr userDrawn="1"/>
        </p:nvPicPr>
        <p:blipFill>
          <a:blip r:embed="rId7">
            <a:duotone>
              <a:prstClr val="black"/>
              <a:schemeClr val="accent6">
                <a:tint val="45000"/>
                <a:satMod val="400000"/>
              </a:schemeClr>
            </a:duotone>
          </a:blip>
          <a:stretch>
            <a:fillRect/>
          </a:stretch>
        </p:blipFill>
        <p:spPr>
          <a:xfrm>
            <a:off x="313328" y="6881520"/>
            <a:ext cx="143873" cy="283172"/>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about 01">
    <p:spTree>
      <p:nvGrpSpPr>
        <p:cNvPr id="1" name="Shape 351"/>
        <p:cNvGrpSpPr/>
        <p:nvPr/>
      </p:nvGrpSpPr>
      <p:grpSpPr>
        <a:xfrm>
          <a:off x="0" y="0"/>
          <a:ext cx="0" cy="0"/>
          <a:chOff x="0" y="0"/>
          <a:chExt cx="0" cy="0"/>
        </a:xfrm>
      </p:grpSpPr>
      <p:sp>
        <p:nvSpPr>
          <p:cNvPr id="352" name="Shape 352"/>
          <p:cNvSpPr txBox="1">
            <a:spLocks noGrp="1"/>
          </p:cNvSpPr>
          <p:nvPr>
            <p:ph type="body" idx="1"/>
          </p:nvPr>
        </p:nvSpPr>
        <p:spPr>
          <a:xfrm>
            <a:off x="3012725" y="1713981"/>
            <a:ext cx="3033889" cy="4707993"/>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3" name="Shape 353"/>
          <p:cNvSpPr txBox="1">
            <a:spLocks noGrp="1"/>
          </p:cNvSpPr>
          <p:nvPr>
            <p:ph type="body" idx="2"/>
          </p:nvPr>
        </p:nvSpPr>
        <p:spPr>
          <a:xfrm>
            <a:off x="6193351" y="1713981"/>
            <a:ext cx="2294140" cy="4707993"/>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4" name="Shape 354"/>
          <p:cNvSpPr>
            <a:spLocks noGrp="1"/>
          </p:cNvSpPr>
          <p:nvPr>
            <p:ph type="pic" idx="3"/>
          </p:nvPr>
        </p:nvSpPr>
        <p:spPr>
          <a:xfrm>
            <a:off x="416769" y="1703836"/>
            <a:ext cx="2184399" cy="4972916"/>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5" name="Shape 355"/>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5"/>
                                        </p:tgtEl>
                                        <p:attrNameLst>
                                          <p:attrName>style.visibility</p:attrName>
                                        </p:attrNameLst>
                                      </p:cBhvr>
                                      <p:to>
                                        <p:strVal val="visible"/>
                                      </p:to>
                                    </p:set>
                                    <p:animEffect transition="in" filter="fade">
                                      <p:cBhvr>
                                        <p:cTn id="7" dur="500"/>
                                        <p:tgtEl>
                                          <p:spTgt spid="355"/>
                                        </p:tgtEl>
                                      </p:cBhvr>
                                    </p:animEffect>
                                  </p:childTnLst>
                                </p:cTn>
                              </p:par>
                              <p:par>
                                <p:cTn id="8" presetID="2" presetClass="entr" presetSubtype="4" fill="hold" nodeType="withEffect">
                                  <p:stCondLst>
                                    <p:cond delay="0"/>
                                  </p:stCondLst>
                                  <p:childTnLst>
                                    <p:set>
                                      <p:cBhvr>
                                        <p:cTn id="9" dur="1" fill="hold">
                                          <p:stCondLst>
                                            <p:cond delay="0"/>
                                          </p:stCondLst>
                                        </p:cTn>
                                        <p:tgtEl>
                                          <p:spTgt spid="354"/>
                                        </p:tgtEl>
                                        <p:attrNameLst>
                                          <p:attrName>style.visibility</p:attrName>
                                        </p:attrNameLst>
                                      </p:cBhvr>
                                      <p:to>
                                        <p:strVal val="visible"/>
                                      </p:to>
                                    </p:set>
                                    <p:anim calcmode="lin" valueType="num">
                                      <p:cBhvr additive="base">
                                        <p:cTn id="10" dur="500"/>
                                        <p:tgtEl>
                                          <p:spTgt spid="354"/>
                                        </p:tgtEl>
                                        <p:attrNameLst>
                                          <p:attrName>ppt_y</p:attrName>
                                        </p:attrNameLst>
                                      </p:cBhvr>
                                      <p:tavLst>
                                        <p:tav tm="0">
                                          <p:val>
                                            <p:strVal val="#ppt_y+1"/>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52">
                                            <p:txEl>
                                              <p:pRg st="0" end="0"/>
                                            </p:txEl>
                                          </p:spTgt>
                                        </p:tgtEl>
                                        <p:attrNameLst>
                                          <p:attrName>style.visibility</p:attrName>
                                        </p:attrNameLst>
                                      </p:cBhvr>
                                      <p:to>
                                        <p:strVal val="visible"/>
                                      </p:to>
                                    </p:set>
                                    <p:animEffect transition="in" filter="fade">
                                      <p:cBhvr>
                                        <p:cTn id="14" dur="500"/>
                                        <p:tgtEl>
                                          <p:spTgt spid="352">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52">
                                            <p:txEl>
                                              <p:pRg st="1" end="1"/>
                                            </p:txEl>
                                          </p:spTgt>
                                        </p:tgtEl>
                                        <p:attrNameLst>
                                          <p:attrName>style.visibility</p:attrName>
                                        </p:attrNameLst>
                                      </p:cBhvr>
                                      <p:to>
                                        <p:strVal val="visible"/>
                                      </p:to>
                                    </p:set>
                                    <p:animEffect transition="in" filter="fade">
                                      <p:cBhvr>
                                        <p:cTn id="18" dur="500"/>
                                        <p:tgtEl>
                                          <p:spTgt spid="352">
                                            <p:txEl>
                                              <p:pRg st="1" end="1"/>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52">
                                            <p:txEl>
                                              <p:pRg st="2" end="2"/>
                                            </p:txEl>
                                          </p:spTgt>
                                        </p:tgtEl>
                                        <p:attrNameLst>
                                          <p:attrName>style.visibility</p:attrName>
                                        </p:attrNameLst>
                                      </p:cBhvr>
                                      <p:to>
                                        <p:strVal val="visible"/>
                                      </p:to>
                                    </p:set>
                                    <p:animEffect transition="in" filter="fade">
                                      <p:cBhvr>
                                        <p:cTn id="22" dur="500"/>
                                        <p:tgtEl>
                                          <p:spTgt spid="352">
                                            <p:txEl>
                                              <p:pRg st="2" end="2"/>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52">
                                            <p:txEl>
                                              <p:pRg st="3" end="3"/>
                                            </p:txEl>
                                          </p:spTgt>
                                        </p:tgtEl>
                                        <p:attrNameLst>
                                          <p:attrName>style.visibility</p:attrName>
                                        </p:attrNameLst>
                                      </p:cBhvr>
                                      <p:to>
                                        <p:strVal val="visible"/>
                                      </p:to>
                                    </p:set>
                                    <p:animEffect transition="in" filter="fade">
                                      <p:cBhvr>
                                        <p:cTn id="26" dur="500"/>
                                        <p:tgtEl>
                                          <p:spTgt spid="352">
                                            <p:txEl>
                                              <p:pRg st="3" end="3"/>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352">
                                            <p:txEl>
                                              <p:pRg st="4" end="4"/>
                                            </p:txEl>
                                          </p:spTgt>
                                        </p:tgtEl>
                                        <p:attrNameLst>
                                          <p:attrName>style.visibility</p:attrName>
                                        </p:attrNameLst>
                                      </p:cBhvr>
                                      <p:to>
                                        <p:strVal val="visible"/>
                                      </p:to>
                                    </p:set>
                                    <p:animEffect transition="in" filter="fade">
                                      <p:cBhvr>
                                        <p:cTn id="30" dur="500"/>
                                        <p:tgtEl>
                                          <p:spTgt spid="352">
                                            <p:txEl>
                                              <p:pRg st="4" end="4"/>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52">
                                            <p:txEl>
                                              <p:pRg st="5" end="5"/>
                                            </p:txEl>
                                          </p:spTgt>
                                        </p:tgtEl>
                                        <p:attrNameLst>
                                          <p:attrName>style.visibility</p:attrName>
                                        </p:attrNameLst>
                                      </p:cBhvr>
                                      <p:to>
                                        <p:strVal val="visible"/>
                                      </p:to>
                                    </p:set>
                                    <p:animEffect transition="in" filter="fade">
                                      <p:cBhvr>
                                        <p:cTn id="34" dur="500"/>
                                        <p:tgtEl>
                                          <p:spTgt spid="352">
                                            <p:txEl>
                                              <p:pRg st="5" end="5"/>
                                            </p:txEl>
                                          </p:spTgt>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352">
                                            <p:txEl>
                                              <p:pRg st="6" end="6"/>
                                            </p:txEl>
                                          </p:spTgt>
                                        </p:tgtEl>
                                        <p:attrNameLst>
                                          <p:attrName>style.visibility</p:attrName>
                                        </p:attrNameLst>
                                      </p:cBhvr>
                                      <p:to>
                                        <p:strVal val="visible"/>
                                      </p:to>
                                    </p:set>
                                    <p:animEffect transition="in" filter="fade">
                                      <p:cBhvr>
                                        <p:cTn id="38" dur="500"/>
                                        <p:tgtEl>
                                          <p:spTgt spid="352">
                                            <p:txEl>
                                              <p:pRg st="6" end="6"/>
                                            </p:txEl>
                                          </p:spTgt>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352">
                                            <p:txEl>
                                              <p:pRg st="7" end="7"/>
                                            </p:txEl>
                                          </p:spTgt>
                                        </p:tgtEl>
                                        <p:attrNameLst>
                                          <p:attrName>style.visibility</p:attrName>
                                        </p:attrNameLst>
                                      </p:cBhvr>
                                      <p:to>
                                        <p:strVal val="visible"/>
                                      </p:to>
                                    </p:set>
                                    <p:animEffect transition="in" filter="fade">
                                      <p:cBhvr>
                                        <p:cTn id="42" dur="500"/>
                                        <p:tgtEl>
                                          <p:spTgt spid="352">
                                            <p:txEl>
                                              <p:pRg st="7" end="7"/>
                                            </p:txEl>
                                          </p:spTgt>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352">
                                            <p:txEl>
                                              <p:pRg st="8" end="8"/>
                                            </p:txEl>
                                          </p:spTgt>
                                        </p:tgtEl>
                                        <p:attrNameLst>
                                          <p:attrName>style.visibility</p:attrName>
                                        </p:attrNameLst>
                                      </p:cBhvr>
                                      <p:to>
                                        <p:strVal val="visible"/>
                                      </p:to>
                                    </p:set>
                                    <p:animEffect transition="in" filter="fade">
                                      <p:cBhvr>
                                        <p:cTn id="46" dur="500"/>
                                        <p:tgtEl>
                                          <p:spTgt spid="352">
                                            <p:txEl>
                                              <p:pRg st="8" end="8"/>
                                            </p:txEl>
                                          </p:spTgt>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53">
                                            <p:txEl>
                                              <p:pRg st="0" end="0"/>
                                            </p:txEl>
                                          </p:spTgt>
                                        </p:tgtEl>
                                        <p:attrNameLst>
                                          <p:attrName>style.visibility</p:attrName>
                                        </p:attrNameLst>
                                      </p:cBhvr>
                                      <p:to>
                                        <p:strVal val="visible"/>
                                      </p:to>
                                    </p:set>
                                    <p:animEffect transition="in" filter="fade">
                                      <p:cBhvr>
                                        <p:cTn id="50" dur="500"/>
                                        <p:tgtEl>
                                          <p:spTgt spid="353">
                                            <p:txEl>
                                              <p:pRg st="0" end="0"/>
                                            </p:txEl>
                                          </p:spTgt>
                                        </p:tgtEl>
                                      </p:cBhvr>
                                    </p:animEffect>
                                  </p:childTnLst>
                                </p:cTn>
                              </p:par>
                            </p:childTnLst>
                          </p:cTn>
                        </p:par>
                        <p:par>
                          <p:cTn id="51" fill="hold">
                            <p:stCondLst>
                              <p:cond delay="5500"/>
                            </p:stCondLst>
                            <p:childTnLst>
                              <p:par>
                                <p:cTn id="52" presetID="10" presetClass="entr" presetSubtype="0" fill="hold" nodeType="afterEffect">
                                  <p:stCondLst>
                                    <p:cond delay="0"/>
                                  </p:stCondLst>
                                  <p:childTnLst>
                                    <p:set>
                                      <p:cBhvr>
                                        <p:cTn id="53" dur="1" fill="hold">
                                          <p:stCondLst>
                                            <p:cond delay="0"/>
                                          </p:stCondLst>
                                        </p:cTn>
                                        <p:tgtEl>
                                          <p:spTgt spid="353">
                                            <p:txEl>
                                              <p:pRg st="1" end="1"/>
                                            </p:txEl>
                                          </p:spTgt>
                                        </p:tgtEl>
                                        <p:attrNameLst>
                                          <p:attrName>style.visibility</p:attrName>
                                        </p:attrNameLst>
                                      </p:cBhvr>
                                      <p:to>
                                        <p:strVal val="visible"/>
                                      </p:to>
                                    </p:set>
                                    <p:animEffect transition="in" filter="fade">
                                      <p:cBhvr>
                                        <p:cTn id="54" dur="500"/>
                                        <p:tgtEl>
                                          <p:spTgt spid="353">
                                            <p:txEl>
                                              <p:pRg st="1" end="1"/>
                                            </p:txEl>
                                          </p:spTgt>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353">
                                            <p:txEl>
                                              <p:pRg st="2" end="2"/>
                                            </p:txEl>
                                          </p:spTgt>
                                        </p:tgtEl>
                                        <p:attrNameLst>
                                          <p:attrName>style.visibility</p:attrName>
                                        </p:attrNameLst>
                                      </p:cBhvr>
                                      <p:to>
                                        <p:strVal val="visible"/>
                                      </p:to>
                                    </p:set>
                                    <p:animEffect transition="in" filter="fade">
                                      <p:cBhvr>
                                        <p:cTn id="58" dur="500"/>
                                        <p:tgtEl>
                                          <p:spTgt spid="353">
                                            <p:txEl>
                                              <p:pRg st="2" end="2"/>
                                            </p:txEl>
                                          </p:spTgt>
                                        </p:tgtEl>
                                      </p:cBhvr>
                                    </p:animEffect>
                                  </p:childTnLst>
                                </p:cTn>
                              </p:par>
                            </p:childTnLst>
                          </p:cTn>
                        </p:par>
                        <p:par>
                          <p:cTn id="59" fill="hold">
                            <p:stCondLst>
                              <p:cond delay="6500"/>
                            </p:stCondLst>
                            <p:childTnLst>
                              <p:par>
                                <p:cTn id="60" presetID="10" presetClass="entr" presetSubtype="0" fill="hold" nodeType="afterEffect">
                                  <p:stCondLst>
                                    <p:cond delay="0"/>
                                  </p:stCondLst>
                                  <p:childTnLst>
                                    <p:set>
                                      <p:cBhvr>
                                        <p:cTn id="61" dur="1" fill="hold">
                                          <p:stCondLst>
                                            <p:cond delay="0"/>
                                          </p:stCondLst>
                                        </p:cTn>
                                        <p:tgtEl>
                                          <p:spTgt spid="353">
                                            <p:txEl>
                                              <p:pRg st="3" end="3"/>
                                            </p:txEl>
                                          </p:spTgt>
                                        </p:tgtEl>
                                        <p:attrNameLst>
                                          <p:attrName>style.visibility</p:attrName>
                                        </p:attrNameLst>
                                      </p:cBhvr>
                                      <p:to>
                                        <p:strVal val="visible"/>
                                      </p:to>
                                    </p:set>
                                    <p:animEffect transition="in" filter="fade">
                                      <p:cBhvr>
                                        <p:cTn id="62" dur="500"/>
                                        <p:tgtEl>
                                          <p:spTgt spid="353">
                                            <p:txEl>
                                              <p:pRg st="3" end="3"/>
                                            </p:txEl>
                                          </p:spTgt>
                                        </p:tgtEl>
                                      </p:cBhvr>
                                    </p:animEffect>
                                  </p:childTnLst>
                                </p:cTn>
                              </p:par>
                            </p:childTnLst>
                          </p:cTn>
                        </p:par>
                        <p:par>
                          <p:cTn id="63" fill="hold">
                            <p:stCondLst>
                              <p:cond delay="7000"/>
                            </p:stCondLst>
                            <p:childTnLst>
                              <p:par>
                                <p:cTn id="64" presetID="10" presetClass="entr" presetSubtype="0" fill="hold" nodeType="afterEffect">
                                  <p:stCondLst>
                                    <p:cond delay="0"/>
                                  </p:stCondLst>
                                  <p:childTnLst>
                                    <p:set>
                                      <p:cBhvr>
                                        <p:cTn id="65" dur="1" fill="hold">
                                          <p:stCondLst>
                                            <p:cond delay="0"/>
                                          </p:stCondLst>
                                        </p:cTn>
                                        <p:tgtEl>
                                          <p:spTgt spid="353">
                                            <p:txEl>
                                              <p:pRg st="4" end="4"/>
                                            </p:txEl>
                                          </p:spTgt>
                                        </p:tgtEl>
                                        <p:attrNameLst>
                                          <p:attrName>style.visibility</p:attrName>
                                        </p:attrNameLst>
                                      </p:cBhvr>
                                      <p:to>
                                        <p:strVal val="visible"/>
                                      </p:to>
                                    </p:set>
                                    <p:animEffect transition="in" filter="fade">
                                      <p:cBhvr>
                                        <p:cTn id="66" dur="500"/>
                                        <p:tgtEl>
                                          <p:spTgt spid="353">
                                            <p:txEl>
                                              <p:pRg st="4" end="4"/>
                                            </p:txEl>
                                          </p:spTgt>
                                        </p:tgtEl>
                                      </p:cBhvr>
                                    </p:animEffect>
                                  </p:childTnLst>
                                </p:cTn>
                              </p:par>
                            </p:childTnLst>
                          </p:cTn>
                        </p:par>
                        <p:par>
                          <p:cTn id="67" fill="hold">
                            <p:stCondLst>
                              <p:cond delay="7500"/>
                            </p:stCondLst>
                            <p:childTnLst>
                              <p:par>
                                <p:cTn id="68" presetID="10" presetClass="entr" presetSubtype="0" fill="hold" nodeType="afterEffect">
                                  <p:stCondLst>
                                    <p:cond delay="0"/>
                                  </p:stCondLst>
                                  <p:childTnLst>
                                    <p:set>
                                      <p:cBhvr>
                                        <p:cTn id="69" dur="1" fill="hold">
                                          <p:stCondLst>
                                            <p:cond delay="0"/>
                                          </p:stCondLst>
                                        </p:cTn>
                                        <p:tgtEl>
                                          <p:spTgt spid="353">
                                            <p:txEl>
                                              <p:pRg st="5" end="5"/>
                                            </p:txEl>
                                          </p:spTgt>
                                        </p:tgtEl>
                                        <p:attrNameLst>
                                          <p:attrName>style.visibility</p:attrName>
                                        </p:attrNameLst>
                                      </p:cBhvr>
                                      <p:to>
                                        <p:strVal val="visible"/>
                                      </p:to>
                                    </p:set>
                                    <p:animEffect transition="in" filter="fade">
                                      <p:cBhvr>
                                        <p:cTn id="70" dur="500"/>
                                        <p:tgtEl>
                                          <p:spTgt spid="353">
                                            <p:txEl>
                                              <p:pRg st="5" end="5"/>
                                            </p:txEl>
                                          </p:spTgt>
                                        </p:tgtEl>
                                      </p:cBhvr>
                                    </p:animEffect>
                                  </p:childTnLst>
                                </p:cTn>
                              </p:par>
                            </p:childTnLst>
                          </p:cTn>
                        </p:par>
                        <p:par>
                          <p:cTn id="71" fill="hold">
                            <p:stCondLst>
                              <p:cond delay="8000"/>
                            </p:stCondLst>
                            <p:childTnLst>
                              <p:par>
                                <p:cTn id="72" presetID="10" presetClass="entr" presetSubtype="0" fill="hold" nodeType="afterEffect">
                                  <p:stCondLst>
                                    <p:cond delay="0"/>
                                  </p:stCondLst>
                                  <p:childTnLst>
                                    <p:set>
                                      <p:cBhvr>
                                        <p:cTn id="73" dur="1" fill="hold">
                                          <p:stCondLst>
                                            <p:cond delay="0"/>
                                          </p:stCondLst>
                                        </p:cTn>
                                        <p:tgtEl>
                                          <p:spTgt spid="353">
                                            <p:txEl>
                                              <p:pRg st="6" end="6"/>
                                            </p:txEl>
                                          </p:spTgt>
                                        </p:tgtEl>
                                        <p:attrNameLst>
                                          <p:attrName>style.visibility</p:attrName>
                                        </p:attrNameLst>
                                      </p:cBhvr>
                                      <p:to>
                                        <p:strVal val="visible"/>
                                      </p:to>
                                    </p:set>
                                    <p:animEffect transition="in" filter="fade">
                                      <p:cBhvr>
                                        <p:cTn id="74" dur="500"/>
                                        <p:tgtEl>
                                          <p:spTgt spid="353">
                                            <p:txEl>
                                              <p:pRg st="6" end="6"/>
                                            </p:txEl>
                                          </p:spTgt>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353">
                                            <p:txEl>
                                              <p:pRg st="7" end="7"/>
                                            </p:txEl>
                                          </p:spTgt>
                                        </p:tgtEl>
                                        <p:attrNameLst>
                                          <p:attrName>style.visibility</p:attrName>
                                        </p:attrNameLst>
                                      </p:cBhvr>
                                      <p:to>
                                        <p:strVal val="visible"/>
                                      </p:to>
                                    </p:set>
                                    <p:animEffect transition="in" filter="fade">
                                      <p:cBhvr>
                                        <p:cTn id="78" dur="500"/>
                                        <p:tgtEl>
                                          <p:spTgt spid="353">
                                            <p:txEl>
                                              <p:pRg st="7" end="7"/>
                                            </p:txEl>
                                          </p:spTgt>
                                        </p:tgtEl>
                                      </p:cBhvr>
                                    </p:animEffect>
                                  </p:childTnLst>
                                </p:cTn>
                              </p:par>
                            </p:childTnLst>
                          </p:cTn>
                        </p:par>
                        <p:par>
                          <p:cTn id="79" fill="hold">
                            <p:stCondLst>
                              <p:cond delay="9000"/>
                            </p:stCondLst>
                            <p:childTnLst>
                              <p:par>
                                <p:cTn id="80" presetID="10" presetClass="entr" presetSubtype="0" fill="hold" nodeType="afterEffect">
                                  <p:stCondLst>
                                    <p:cond delay="0"/>
                                  </p:stCondLst>
                                  <p:childTnLst>
                                    <p:set>
                                      <p:cBhvr>
                                        <p:cTn id="81" dur="1" fill="hold">
                                          <p:stCondLst>
                                            <p:cond delay="0"/>
                                          </p:stCondLst>
                                        </p:cTn>
                                        <p:tgtEl>
                                          <p:spTgt spid="353">
                                            <p:txEl>
                                              <p:pRg st="8" end="8"/>
                                            </p:txEl>
                                          </p:spTgt>
                                        </p:tgtEl>
                                        <p:attrNameLst>
                                          <p:attrName>style.visibility</p:attrName>
                                        </p:attrNameLst>
                                      </p:cBhvr>
                                      <p:to>
                                        <p:strVal val="visible"/>
                                      </p:to>
                                    </p:set>
                                    <p:animEffect transition="in" filter="fade">
                                      <p:cBhvr>
                                        <p:cTn id="82" dur="500"/>
                                        <p:tgtEl>
                                          <p:spTgt spid="35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about 04">
    <p:spTree>
      <p:nvGrpSpPr>
        <p:cNvPr id="1" name="Shape 356"/>
        <p:cNvGrpSpPr/>
        <p:nvPr/>
      </p:nvGrpSpPr>
      <p:grpSpPr>
        <a:xfrm>
          <a:off x="0" y="0"/>
          <a:ext cx="0" cy="0"/>
          <a:chOff x="0" y="0"/>
          <a:chExt cx="0" cy="0"/>
        </a:xfrm>
      </p:grpSpPr>
      <p:sp>
        <p:nvSpPr>
          <p:cNvPr id="357" name="Shape 357"/>
          <p:cNvSpPr txBox="1">
            <a:spLocks noGrp="1"/>
          </p:cNvSpPr>
          <p:nvPr>
            <p:ph type="body" idx="1"/>
          </p:nvPr>
        </p:nvSpPr>
        <p:spPr>
          <a:xfrm>
            <a:off x="344828" y="4983890"/>
            <a:ext cx="4158764" cy="1493867"/>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8" name="Shape 358"/>
          <p:cNvSpPr txBox="1">
            <a:spLocks noGrp="1"/>
          </p:cNvSpPr>
          <p:nvPr>
            <p:ph type="body" idx="2"/>
          </p:nvPr>
        </p:nvSpPr>
        <p:spPr>
          <a:xfrm>
            <a:off x="4616053" y="4983890"/>
            <a:ext cx="4153277" cy="1493867"/>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9" name="Shape 359"/>
          <p:cNvSpPr txBox="1">
            <a:spLocks noGrp="1"/>
          </p:cNvSpPr>
          <p:nvPr>
            <p:ph type="body" idx="3"/>
          </p:nvPr>
        </p:nvSpPr>
        <p:spPr>
          <a:xfrm>
            <a:off x="344828" y="2334133"/>
            <a:ext cx="2003756" cy="2497078"/>
          </a:xfrm>
          <a:prstGeom prst="rect">
            <a:avLst/>
          </a:prstGeom>
          <a:noFill/>
          <a:ln>
            <a:noFill/>
          </a:ln>
        </p:spPr>
        <p:txBody>
          <a:bodyPr lIns="91425" tIns="91425" rIns="91425" bIns="91425" anchor="t" anchorCtr="0"/>
          <a:lstStyle>
            <a:lvl1pPr marL="0" marR="0" lvl="0" indent="0" algn="ctr"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0" name="Shape 360"/>
          <p:cNvSpPr txBox="1">
            <a:spLocks noGrp="1"/>
          </p:cNvSpPr>
          <p:nvPr>
            <p:ph type="body" idx="4"/>
          </p:nvPr>
        </p:nvSpPr>
        <p:spPr>
          <a:xfrm>
            <a:off x="2492621" y="2334133"/>
            <a:ext cx="2003756" cy="2497078"/>
          </a:xfrm>
          <a:prstGeom prst="rect">
            <a:avLst/>
          </a:prstGeom>
          <a:noFill/>
          <a:ln>
            <a:noFill/>
          </a:ln>
        </p:spPr>
        <p:txBody>
          <a:bodyPr lIns="91425" tIns="91425" rIns="91425" bIns="91425" anchor="t" anchorCtr="0"/>
          <a:lstStyle>
            <a:lvl1pPr marL="0" marR="0" lvl="0" indent="0" algn="ctr"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1" name="Shape 361"/>
          <p:cNvSpPr txBox="1">
            <a:spLocks noGrp="1"/>
          </p:cNvSpPr>
          <p:nvPr>
            <p:ph type="body" idx="5"/>
          </p:nvPr>
        </p:nvSpPr>
        <p:spPr>
          <a:xfrm>
            <a:off x="4623264" y="2334133"/>
            <a:ext cx="2003756" cy="2497078"/>
          </a:xfrm>
          <a:prstGeom prst="rect">
            <a:avLst/>
          </a:prstGeom>
          <a:noFill/>
          <a:ln>
            <a:noFill/>
          </a:ln>
        </p:spPr>
        <p:txBody>
          <a:bodyPr lIns="91425" tIns="91425" rIns="91425" bIns="91425" anchor="t" anchorCtr="0"/>
          <a:lstStyle>
            <a:lvl1pPr marL="0" marR="0" lvl="0" indent="0" algn="ctr"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2" name="Shape 362"/>
          <p:cNvSpPr txBox="1">
            <a:spLocks noGrp="1"/>
          </p:cNvSpPr>
          <p:nvPr>
            <p:ph type="body" idx="6"/>
          </p:nvPr>
        </p:nvSpPr>
        <p:spPr>
          <a:xfrm>
            <a:off x="6765571" y="2334133"/>
            <a:ext cx="2003756" cy="2497078"/>
          </a:xfrm>
          <a:prstGeom prst="rect">
            <a:avLst/>
          </a:prstGeom>
          <a:noFill/>
          <a:ln>
            <a:noFill/>
          </a:ln>
        </p:spPr>
        <p:txBody>
          <a:bodyPr lIns="91425" tIns="91425" rIns="91425" bIns="91425" anchor="t" anchorCtr="0"/>
          <a:lstStyle>
            <a:lvl1pPr marL="0" marR="0" lvl="0" indent="0" algn="ctr"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3" name="Shape 363"/>
          <p:cNvSpPr txBox="1">
            <a:spLocks noGrp="1"/>
          </p:cNvSpPr>
          <p:nvPr>
            <p:ph type="subTitle" idx="7"/>
          </p:nvPr>
        </p:nvSpPr>
        <p:spPr>
          <a:xfrm>
            <a:off x="857898" y="1256071"/>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364" name="Shape 364"/>
          <p:cNvSpPr txBox="1">
            <a:spLocks noGrp="1"/>
          </p:cNvSpPr>
          <p:nvPr>
            <p:ph type="ctrTitle"/>
          </p:nvPr>
        </p:nvSpPr>
        <p:spPr>
          <a:xfrm>
            <a:off x="856489" y="643348"/>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365" name="Shape 36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500"/>
                                        <p:tgtEl>
                                          <p:spTgt spid="3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3">
                                            <p:txEl>
                                              <p:pRg st="0" end="0"/>
                                            </p:txEl>
                                          </p:spTgt>
                                        </p:tgtEl>
                                        <p:attrNameLst>
                                          <p:attrName>style.visibility</p:attrName>
                                        </p:attrNameLst>
                                      </p:cBhvr>
                                      <p:to>
                                        <p:strVal val="visible"/>
                                      </p:to>
                                    </p:set>
                                    <p:animEffect transition="in" filter="fade">
                                      <p:cBhvr>
                                        <p:cTn id="11" dur="500"/>
                                        <p:tgtEl>
                                          <p:spTgt spid="36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3">
                                            <p:txEl>
                                              <p:pRg st="1" end="1"/>
                                            </p:txEl>
                                          </p:spTgt>
                                        </p:tgtEl>
                                        <p:attrNameLst>
                                          <p:attrName>style.visibility</p:attrName>
                                        </p:attrNameLst>
                                      </p:cBhvr>
                                      <p:to>
                                        <p:strVal val="visible"/>
                                      </p:to>
                                    </p:set>
                                    <p:animEffect transition="in" filter="fade">
                                      <p:cBhvr>
                                        <p:cTn id="15" dur="500"/>
                                        <p:tgtEl>
                                          <p:spTgt spid="36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3">
                                            <p:txEl>
                                              <p:pRg st="2" end="2"/>
                                            </p:txEl>
                                          </p:spTgt>
                                        </p:tgtEl>
                                        <p:attrNameLst>
                                          <p:attrName>style.visibility</p:attrName>
                                        </p:attrNameLst>
                                      </p:cBhvr>
                                      <p:to>
                                        <p:strVal val="visible"/>
                                      </p:to>
                                    </p:set>
                                    <p:animEffect transition="in" filter="fade">
                                      <p:cBhvr>
                                        <p:cTn id="19" dur="500"/>
                                        <p:tgtEl>
                                          <p:spTgt spid="36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63">
                                            <p:txEl>
                                              <p:pRg st="3" end="3"/>
                                            </p:txEl>
                                          </p:spTgt>
                                        </p:tgtEl>
                                        <p:attrNameLst>
                                          <p:attrName>style.visibility</p:attrName>
                                        </p:attrNameLst>
                                      </p:cBhvr>
                                      <p:to>
                                        <p:strVal val="visible"/>
                                      </p:to>
                                    </p:set>
                                    <p:animEffect transition="in" filter="fade">
                                      <p:cBhvr>
                                        <p:cTn id="23" dur="500"/>
                                        <p:tgtEl>
                                          <p:spTgt spid="36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63">
                                            <p:txEl>
                                              <p:pRg st="4" end="4"/>
                                            </p:txEl>
                                          </p:spTgt>
                                        </p:tgtEl>
                                        <p:attrNameLst>
                                          <p:attrName>style.visibility</p:attrName>
                                        </p:attrNameLst>
                                      </p:cBhvr>
                                      <p:to>
                                        <p:strVal val="visible"/>
                                      </p:to>
                                    </p:set>
                                    <p:animEffect transition="in" filter="fade">
                                      <p:cBhvr>
                                        <p:cTn id="27" dur="500"/>
                                        <p:tgtEl>
                                          <p:spTgt spid="36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63">
                                            <p:txEl>
                                              <p:pRg st="5" end="5"/>
                                            </p:txEl>
                                          </p:spTgt>
                                        </p:tgtEl>
                                        <p:attrNameLst>
                                          <p:attrName>style.visibility</p:attrName>
                                        </p:attrNameLst>
                                      </p:cBhvr>
                                      <p:to>
                                        <p:strVal val="visible"/>
                                      </p:to>
                                    </p:set>
                                    <p:animEffect transition="in" filter="fade">
                                      <p:cBhvr>
                                        <p:cTn id="31" dur="500"/>
                                        <p:tgtEl>
                                          <p:spTgt spid="36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63">
                                            <p:txEl>
                                              <p:pRg st="6" end="6"/>
                                            </p:txEl>
                                          </p:spTgt>
                                        </p:tgtEl>
                                        <p:attrNameLst>
                                          <p:attrName>style.visibility</p:attrName>
                                        </p:attrNameLst>
                                      </p:cBhvr>
                                      <p:to>
                                        <p:strVal val="visible"/>
                                      </p:to>
                                    </p:set>
                                    <p:animEffect transition="in" filter="fade">
                                      <p:cBhvr>
                                        <p:cTn id="35" dur="500"/>
                                        <p:tgtEl>
                                          <p:spTgt spid="363">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63">
                                            <p:txEl>
                                              <p:pRg st="7" end="7"/>
                                            </p:txEl>
                                          </p:spTgt>
                                        </p:tgtEl>
                                        <p:attrNameLst>
                                          <p:attrName>style.visibility</p:attrName>
                                        </p:attrNameLst>
                                      </p:cBhvr>
                                      <p:to>
                                        <p:strVal val="visible"/>
                                      </p:to>
                                    </p:set>
                                    <p:animEffect transition="in" filter="fade">
                                      <p:cBhvr>
                                        <p:cTn id="39" dur="500"/>
                                        <p:tgtEl>
                                          <p:spTgt spid="363">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63">
                                            <p:txEl>
                                              <p:pRg st="8" end="8"/>
                                            </p:txEl>
                                          </p:spTgt>
                                        </p:tgtEl>
                                        <p:attrNameLst>
                                          <p:attrName>style.visibility</p:attrName>
                                        </p:attrNameLst>
                                      </p:cBhvr>
                                      <p:to>
                                        <p:strVal val="visible"/>
                                      </p:to>
                                    </p:set>
                                    <p:animEffect transition="in" filter="fade">
                                      <p:cBhvr>
                                        <p:cTn id="43" dur="500"/>
                                        <p:tgtEl>
                                          <p:spTgt spid="363">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59">
                                            <p:txEl>
                                              <p:pRg st="0" end="0"/>
                                            </p:txEl>
                                          </p:spTgt>
                                        </p:tgtEl>
                                        <p:attrNameLst>
                                          <p:attrName>style.visibility</p:attrName>
                                        </p:attrNameLst>
                                      </p:cBhvr>
                                      <p:to>
                                        <p:strVal val="visible"/>
                                      </p:to>
                                    </p:set>
                                    <p:animEffect transition="in" filter="fade">
                                      <p:cBhvr>
                                        <p:cTn id="47" dur="500"/>
                                        <p:tgtEl>
                                          <p:spTgt spid="359">
                                            <p:txEl>
                                              <p:pRg st="0" end="0"/>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59">
                                            <p:txEl>
                                              <p:pRg st="1" end="1"/>
                                            </p:txEl>
                                          </p:spTgt>
                                        </p:tgtEl>
                                        <p:attrNameLst>
                                          <p:attrName>style.visibility</p:attrName>
                                        </p:attrNameLst>
                                      </p:cBhvr>
                                      <p:to>
                                        <p:strVal val="visible"/>
                                      </p:to>
                                    </p:set>
                                    <p:animEffect transition="in" filter="fade">
                                      <p:cBhvr>
                                        <p:cTn id="51" dur="500"/>
                                        <p:tgtEl>
                                          <p:spTgt spid="359">
                                            <p:txEl>
                                              <p:pRg st="1" end="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59">
                                            <p:txEl>
                                              <p:pRg st="2" end="2"/>
                                            </p:txEl>
                                          </p:spTgt>
                                        </p:tgtEl>
                                        <p:attrNameLst>
                                          <p:attrName>style.visibility</p:attrName>
                                        </p:attrNameLst>
                                      </p:cBhvr>
                                      <p:to>
                                        <p:strVal val="visible"/>
                                      </p:to>
                                    </p:set>
                                    <p:animEffect transition="in" filter="fade">
                                      <p:cBhvr>
                                        <p:cTn id="55" dur="500"/>
                                        <p:tgtEl>
                                          <p:spTgt spid="359">
                                            <p:txEl>
                                              <p:pRg st="2" end="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59">
                                            <p:txEl>
                                              <p:pRg st="3" end="3"/>
                                            </p:txEl>
                                          </p:spTgt>
                                        </p:tgtEl>
                                        <p:attrNameLst>
                                          <p:attrName>style.visibility</p:attrName>
                                        </p:attrNameLst>
                                      </p:cBhvr>
                                      <p:to>
                                        <p:strVal val="visible"/>
                                      </p:to>
                                    </p:set>
                                    <p:animEffect transition="in" filter="fade">
                                      <p:cBhvr>
                                        <p:cTn id="59" dur="500"/>
                                        <p:tgtEl>
                                          <p:spTgt spid="359">
                                            <p:txEl>
                                              <p:pRg st="3" end="3"/>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59">
                                            <p:txEl>
                                              <p:pRg st="4" end="4"/>
                                            </p:txEl>
                                          </p:spTgt>
                                        </p:tgtEl>
                                        <p:attrNameLst>
                                          <p:attrName>style.visibility</p:attrName>
                                        </p:attrNameLst>
                                      </p:cBhvr>
                                      <p:to>
                                        <p:strVal val="visible"/>
                                      </p:to>
                                    </p:set>
                                    <p:animEffect transition="in" filter="fade">
                                      <p:cBhvr>
                                        <p:cTn id="63" dur="500"/>
                                        <p:tgtEl>
                                          <p:spTgt spid="359">
                                            <p:txEl>
                                              <p:pRg st="4" end="4"/>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59">
                                            <p:txEl>
                                              <p:pRg st="5" end="5"/>
                                            </p:txEl>
                                          </p:spTgt>
                                        </p:tgtEl>
                                        <p:attrNameLst>
                                          <p:attrName>style.visibility</p:attrName>
                                        </p:attrNameLst>
                                      </p:cBhvr>
                                      <p:to>
                                        <p:strVal val="visible"/>
                                      </p:to>
                                    </p:set>
                                    <p:animEffect transition="in" filter="fade">
                                      <p:cBhvr>
                                        <p:cTn id="67" dur="500"/>
                                        <p:tgtEl>
                                          <p:spTgt spid="359">
                                            <p:txEl>
                                              <p:pRg st="5" end="5"/>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59">
                                            <p:txEl>
                                              <p:pRg st="6" end="6"/>
                                            </p:txEl>
                                          </p:spTgt>
                                        </p:tgtEl>
                                        <p:attrNameLst>
                                          <p:attrName>style.visibility</p:attrName>
                                        </p:attrNameLst>
                                      </p:cBhvr>
                                      <p:to>
                                        <p:strVal val="visible"/>
                                      </p:to>
                                    </p:set>
                                    <p:animEffect transition="in" filter="fade">
                                      <p:cBhvr>
                                        <p:cTn id="71" dur="500"/>
                                        <p:tgtEl>
                                          <p:spTgt spid="359">
                                            <p:txEl>
                                              <p:pRg st="6" end="6"/>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59">
                                            <p:txEl>
                                              <p:pRg st="7" end="7"/>
                                            </p:txEl>
                                          </p:spTgt>
                                        </p:tgtEl>
                                        <p:attrNameLst>
                                          <p:attrName>style.visibility</p:attrName>
                                        </p:attrNameLst>
                                      </p:cBhvr>
                                      <p:to>
                                        <p:strVal val="visible"/>
                                      </p:to>
                                    </p:set>
                                    <p:animEffect transition="in" filter="fade">
                                      <p:cBhvr>
                                        <p:cTn id="75" dur="500"/>
                                        <p:tgtEl>
                                          <p:spTgt spid="359">
                                            <p:txEl>
                                              <p:pRg st="7" end="7"/>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59">
                                            <p:txEl>
                                              <p:pRg st="8" end="8"/>
                                            </p:txEl>
                                          </p:spTgt>
                                        </p:tgtEl>
                                        <p:attrNameLst>
                                          <p:attrName>style.visibility</p:attrName>
                                        </p:attrNameLst>
                                      </p:cBhvr>
                                      <p:to>
                                        <p:strVal val="visible"/>
                                      </p:to>
                                    </p:set>
                                    <p:animEffect transition="in" filter="fade">
                                      <p:cBhvr>
                                        <p:cTn id="79" dur="500"/>
                                        <p:tgtEl>
                                          <p:spTgt spid="359">
                                            <p:txEl>
                                              <p:pRg st="8" end="8"/>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60">
                                            <p:txEl>
                                              <p:pRg st="0" end="0"/>
                                            </p:txEl>
                                          </p:spTgt>
                                        </p:tgtEl>
                                        <p:attrNameLst>
                                          <p:attrName>style.visibility</p:attrName>
                                        </p:attrNameLst>
                                      </p:cBhvr>
                                      <p:to>
                                        <p:strVal val="visible"/>
                                      </p:to>
                                    </p:set>
                                    <p:animEffect transition="in" filter="fade">
                                      <p:cBhvr>
                                        <p:cTn id="83" dur="500"/>
                                        <p:tgtEl>
                                          <p:spTgt spid="360">
                                            <p:txEl>
                                              <p:pRg st="0" end="0"/>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60">
                                            <p:txEl>
                                              <p:pRg st="1" end="1"/>
                                            </p:txEl>
                                          </p:spTgt>
                                        </p:tgtEl>
                                        <p:attrNameLst>
                                          <p:attrName>style.visibility</p:attrName>
                                        </p:attrNameLst>
                                      </p:cBhvr>
                                      <p:to>
                                        <p:strVal val="visible"/>
                                      </p:to>
                                    </p:set>
                                    <p:animEffect transition="in" filter="fade">
                                      <p:cBhvr>
                                        <p:cTn id="87" dur="500"/>
                                        <p:tgtEl>
                                          <p:spTgt spid="360">
                                            <p:txEl>
                                              <p:pRg st="1" end="1"/>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60">
                                            <p:txEl>
                                              <p:pRg st="2" end="2"/>
                                            </p:txEl>
                                          </p:spTgt>
                                        </p:tgtEl>
                                        <p:attrNameLst>
                                          <p:attrName>style.visibility</p:attrName>
                                        </p:attrNameLst>
                                      </p:cBhvr>
                                      <p:to>
                                        <p:strVal val="visible"/>
                                      </p:to>
                                    </p:set>
                                    <p:animEffect transition="in" filter="fade">
                                      <p:cBhvr>
                                        <p:cTn id="91" dur="500"/>
                                        <p:tgtEl>
                                          <p:spTgt spid="360">
                                            <p:txEl>
                                              <p:pRg st="2" end="2"/>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60">
                                            <p:txEl>
                                              <p:pRg st="3" end="3"/>
                                            </p:txEl>
                                          </p:spTgt>
                                        </p:tgtEl>
                                        <p:attrNameLst>
                                          <p:attrName>style.visibility</p:attrName>
                                        </p:attrNameLst>
                                      </p:cBhvr>
                                      <p:to>
                                        <p:strVal val="visible"/>
                                      </p:to>
                                    </p:set>
                                    <p:animEffect transition="in" filter="fade">
                                      <p:cBhvr>
                                        <p:cTn id="95" dur="500"/>
                                        <p:tgtEl>
                                          <p:spTgt spid="360">
                                            <p:txEl>
                                              <p:pRg st="3" end="3"/>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60">
                                            <p:txEl>
                                              <p:pRg st="4" end="4"/>
                                            </p:txEl>
                                          </p:spTgt>
                                        </p:tgtEl>
                                        <p:attrNameLst>
                                          <p:attrName>style.visibility</p:attrName>
                                        </p:attrNameLst>
                                      </p:cBhvr>
                                      <p:to>
                                        <p:strVal val="visible"/>
                                      </p:to>
                                    </p:set>
                                    <p:animEffect transition="in" filter="fade">
                                      <p:cBhvr>
                                        <p:cTn id="99" dur="500"/>
                                        <p:tgtEl>
                                          <p:spTgt spid="360">
                                            <p:txEl>
                                              <p:pRg st="4" end="4"/>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60">
                                            <p:txEl>
                                              <p:pRg st="5" end="5"/>
                                            </p:txEl>
                                          </p:spTgt>
                                        </p:tgtEl>
                                        <p:attrNameLst>
                                          <p:attrName>style.visibility</p:attrName>
                                        </p:attrNameLst>
                                      </p:cBhvr>
                                      <p:to>
                                        <p:strVal val="visible"/>
                                      </p:to>
                                    </p:set>
                                    <p:animEffect transition="in" filter="fade">
                                      <p:cBhvr>
                                        <p:cTn id="103" dur="500"/>
                                        <p:tgtEl>
                                          <p:spTgt spid="360">
                                            <p:txEl>
                                              <p:pRg st="5" end="5"/>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60">
                                            <p:txEl>
                                              <p:pRg st="6" end="6"/>
                                            </p:txEl>
                                          </p:spTgt>
                                        </p:tgtEl>
                                        <p:attrNameLst>
                                          <p:attrName>style.visibility</p:attrName>
                                        </p:attrNameLst>
                                      </p:cBhvr>
                                      <p:to>
                                        <p:strVal val="visible"/>
                                      </p:to>
                                    </p:set>
                                    <p:animEffect transition="in" filter="fade">
                                      <p:cBhvr>
                                        <p:cTn id="107" dur="500"/>
                                        <p:tgtEl>
                                          <p:spTgt spid="360">
                                            <p:txEl>
                                              <p:pRg st="6" end="6"/>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60">
                                            <p:txEl>
                                              <p:pRg st="7" end="7"/>
                                            </p:txEl>
                                          </p:spTgt>
                                        </p:tgtEl>
                                        <p:attrNameLst>
                                          <p:attrName>style.visibility</p:attrName>
                                        </p:attrNameLst>
                                      </p:cBhvr>
                                      <p:to>
                                        <p:strVal val="visible"/>
                                      </p:to>
                                    </p:set>
                                    <p:animEffect transition="in" filter="fade">
                                      <p:cBhvr>
                                        <p:cTn id="111" dur="500"/>
                                        <p:tgtEl>
                                          <p:spTgt spid="360">
                                            <p:txEl>
                                              <p:pRg st="7" end="7"/>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60">
                                            <p:txEl>
                                              <p:pRg st="8" end="8"/>
                                            </p:txEl>
                                          </p:spTgt>
                                        </p:tgtEl>
                                        <p:attrNameLst>
                                          <p:attrName>style.visibility</p:attrName>
                                        </p:attrNameLst>
                                      </p:cBhvr>
                                      <p:to>
                                        <p:strVal val="visible"/>
                                      </p:to>
                                    </p:set>
                                    <p:animEffect transition="in" filter="fade">
                                      <p:cBhvr>
                                        <p:cTn id="115" dur="500"/>
                                        <p:tgtEl>
                                          <p:spTgt spid="360">
                                            <p:txEl>
                                              <p:pRg st="8" end="8"/>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61">
                                            <p:txEl>
                                              <p:pRg st="0" end="0"/>
                                            </p:txEl>
                                          </p:spTgt>
                                        </p:tgtEl>
                                        <p:attrNameLst>
                                          <p:attrName>style.visibility</p:attrName>
                                        </p:attrNameLst>
                                      </p:cBhvr>
                                      <p:to>
                                        <p:strVal val="visible"/>
                                      </p:to>
                                    </p:set>
                                    <p:animEffect transition="in" filter="fade">
                                      <p:cBhvr>
                                        <p:cTn id="119" dur="500"/>
                                        <p:tgtEl>
                                          <p:spTgt spid="361">
                                            <p:txEl>
                                              <p:pRg st="0" end="0"/>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361">
                                            <p:txEl>
                                              <p:pRg st="1" end="1"/>
                                            </p:txEl>
                                          </p:spTgt>
                                        </p:tgtEl>
                                        <p:attrNameLst>
                                          <p:attrName>style.visibility</p:attrName>
                                        </p:attrNameLst>
                                      </p:cBhvr>
                                      <p:to>
                                        <p:strVal val="visible"/>
                                      </p:to>
                                    </p:set>
                                    <p:animEffect transition="in" filter="fade">
                                      <p:cBhvr>
                                        <p:cTn id="123" dur="500"/>
                                        <p:tgtEl>
                                          <p:spTgt spid="361">
                                            <p:txEl>
                                              <p:pRg st="1" end="1"/>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361">
                                            <p:txEl>
                                              <p:pRg st="2" end="2"/>
                                            </p:txEl>
                                          </p:spTgt>
                                        </p:tgtEl>
                                        <p:attrNameLst>
                                          <p:attrName>style.visibility</p:attrName>
                                        </p:attrNameLst>
                                      </p:cBhvr>
                                      <p:to>
                                        <p:strVal val="visible"/>
                                      </p:to>
                                    </p:set>
                                    <p:animEffect transition="in" filter="fade">
                                      <p:cBhvr>
                                        <p:cTn id="127" dur="500"/>
                                        <p:tgtEl>
                                          <p:spTgt spid="361">
                                            <p:txEl>
                                              <p:pRg st="2" end="2"/>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361">
                                            <p:txEl>
                                              <p:pRg st="3" end="3"/>
                                            </p:txEl>
                                          </p:spTgt>
                                        </p:tgtEl>
                                        <p:attrNameLst>
                                          <p:attrName>style.visibility</p:attrName>
                                        </p:attrNameLst>
                                      </p:cBhvr>
                                      <p:to>
                                        <p:strVal val="visible"/>
                                      </p:to>
                                    </p:set>
                                    <p:animEffect transition="in" filter="fade">
                                      <p:cBhvr>
                                        <p:cTn id="131" dur="500"/>
                                        <p:tgtEl>
                                          <p:spTgt spid="361">
                                            <p:txEl>
                                              <p:pRg st="3" end="3"/>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361">
                                            <p:txEl>
                                              <p:pRg st="4" end="4"/>
                                            </p:txEl>
                                          </p:spTgt>
                                        </p:tgtEl>
                                        <p:attrNameLst>
                                          <p:attrName>style.visibility</p:attrName>
                                        </p:attrNameLst>
                                      </p:cBhvr>
                                      <p:to>
                                        <p:strVal val="visible"/>
                                      </p:to>
                                    </p:set>
                                    <p:animEffect transition="in" filter="fade">
                                      <p:cBhvr>
                                        <p:cTn id="135" dur="500"/>
                                        <p:tgtEl>
                                          <p:spTgt spid="361">
                                            <p:txEl>
                                              <p:pRg st="4" end="4"/>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361">
                                            <p:txEl>
                                              <p:pRg st="5" end="5"/>
                                            </p:txEl>
                                          </p:spTgt>
                                        </p:tgtEl>
                                        <p:attrNameLst>
                                          <p:attrName>style.visibility</p:attrName>
                                        </p:attrNameLst>
                                      </p:cBhvr>
                                      <p:to>
                                        <p:strVal val="visible"/>
                                      </p:to>
                                    </p:set>
                                    <p:animEffect transition="in" filter="fade">
                                      <p:cBhvr>
                                        <p:cTn id="139" dur="500"/>
                                        <p:tgtEl>
                                          <p:spTgt spid="361">
                                            <p:txEl>
                                              <p:pRg st="5" end="5"/>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361">
                                            <p:txEl>
                                              <p:pRg st="6" end="6"/>
                                            </p:txEl>
                                          </p:spTgt>
                                        </p:tgtEl>
                                        <p:attrNameLst>
                                          <p:attrName>style.visibility</p:attrName>
                                        </p:attrNameLst>
                                      </p:cBhvr>
                                      <p:to>
                                        <p:strVal val="visible"/>
                                      </p:to>
                                    </p:set>
                                    <p:animEffect transition="in" filter="fade">
                                      <p:cBhvr>
                                        <p:cTn id="143" dur="500"/>
                                        <p:tgtEl>
                                          <p:spTgt spid="361">
                                            <p:txEl>
                                              <p:pRg st="6" end="6"/>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361">
                                            <p:txEl>
                                              <p:pRg st="7" end="7"/>
                                            </p:txEl>
                                          </p:spTgt>
                                        </p:tgtEl>
                                        <p:attrNameLst>
                                          <p:attrName>style.visibility</p:attrName>
                                        </p:attrNameLst>
                                      </p:cBhvr>
                                      <p:to>
                                        <p:strVal val="visible"/>
                                      </p:to>
                                    </p:set>
                                    <p:animEffect transition="in" filter="fade">
                                      <p:cBhvr>
                                        <p:cTn id="147" dur="500"/>
                                        <p:tgtEl>
                                          <p:spTgt spid="361">
                                            <p:txEl>
                                              <p:pRg st="7" end="7"/>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361">
                                            <p:txEl>
                                              <p:pRg st="8" end="8"/>
                                            </p:txEl>
                                          </p:spTgt>
                                        </p:tgtEl>
                                        <p:attrNameLst>
                                          <p:attrName>style.visibility</p:attrName>
                                        </p:attrNameLst>
                                      </p:cBhvr>
                                      <p:to>
                                        <p:strVal val="visible"/>
                                      </p:to>
                                    </p:set>
                                    <p:animEffect transition="in" filter="fade">
                                      <p:cBhvr>
                                        <p:cTn id="151" dur="500"/>
                                        <p:tgtEl>
                                          <p:spTgt spid="361">
                                            <p:txEl>
                                              <p:pRg st="8" end="8"/>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362">
                                            <p:txEl>
                                              <p:pRg st="0" end="0"/>
                                            </p:txEl>
                                          </p:spTgt>
                                        </p:tgtEl>
                                        <p:attrNameLst>
                                          <p:attrName>style.visibility</p:attrName>
                                        </p:attrNameLst>
                                      </p:cBhvr>
                                      <p:to>
                                        <p:strVal val="visible"/>
                                      </p:to>
                                    </p:set>
                                    <p:animEffect transition="in" filter="fade">
                                      <p:cBhvr>
                                        <p:cTn id="155" dur="500"/>
                                        <p:tgtEl>
                                          <p:spTgt spid="362">
                                            <p:txEl>
                                              <p:pRg st="0" end="0"/>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362">
                                            <p:txEl>
                                              <p:pRg st="1" end="1"/>
                                            </p:txEl>
                                          </p:spTgt>
                                        </p:tgtEl>
                                        <p:attrNameLst>
                                          <p:attrName>style.visibility</p:attrName>
                                        </p:attrNameLst>
                                      </p:cBhvr>
                                      <p:to>
                                        <p:strVal val="visible"/>
                                      </p:to>
                                    </p:set>
                                    <p:animEffect transition="in" filter="fade">
                                      <p:cBhvr>
                                        <p:cTn id="159" dur="500"/>
                                        <p:tgtEl>
                                          <p:spTgt spid="362">
                                            <p:txEl>
                                              <p:pRg st="1" end="1"/>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362">
                                            <p:txEl>
                                              <p:pRg st="2" end="2"/>
                                            </p:txEl>
                                          </p:spTgt>
                                        </p:tgtEl>
                                        <p:attrNameLst>
                                          <p:attrName>style.visibility</p:attrName>
                                        </p:attrNameLst>
                                      </p:cBhvr>
                                      <p:to>
                                        <p:strVal val="visible"/>
                                      </p:to>
                                    </p:set>
                                    <p:animEffect transition="in" filter="fade">
                                      <p:cBhvr>
                                        <p:cTn id="163" dur="500"/>
                                        <p:tgtEl>
                                          <p:spTgt spid="362">
                                            <p:txEl>
                                              <p:pRg st="2" end="2"/>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362">
                                            <p:txEl>
                                              <p:pRg st="3" end="3"/>
                                            </p:txEl>
                                          </p:spTgt>
                                        </p:tgtEl>
                                        <p:attrNameLst>
                                          <p:attrName>style.visibility</p:attrName>
                                        </p:attrNameLst>
                                      </p:cBhvr>
                                      <p:to>
                                        <p:strVal val="visible"/>
                                      </p:to>
                                    </p:set>
                                    <p:animEffect transition="in" filter="fade">
                                      <p:cBhvr>
                                        <p:cTn id="167" dur="500"/>
                                        <p:tgtEl>
                                          <p:spTgt spid="362">
                                            <p:txEl>
                                              <p:pRg st="3" end="3"/>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362">
                                            <p:txEl>
                                              <p:pRg st="4" end="4"/>
                                            </p:txEl>
                                          </p:spTgt>
                                        </p:tgtEl>
                                        <p:attrNameLst>
                                          <p:attrName>style.visibility</p:attrName>
                                        </p:attrNameLst>
                                      </p:cBhvr>
                                      <p:to>
                                        <p:strVal val="visible"/>
                                      </p:to>
                                    </p:set>
                                    <p:animEffect transition="in" filter="fade">
                                      <p:cBhvr>
                                        <p:cTn id="171" dur="500"/>
                                        <p:tgtEl>
                                          <p:spTgt spid="362">
                                            <p:txEl>
                                              <p:pRg st="4" end="4"/>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362">
                                            <p:txEl>
                                              <p:pRg st="5" end="5"/>
                                            </p:txEl>
                                          </p:spTgt>
                                        </p:tgtEl>
                                        <p:attrNameLst>
                                          <p:attrName>style.visibility</p:attrName>
                                        </p:attrNameLst>
                                      </p:cBhvr>
                                      <p:to>
                                        <p:strVal val="visible"/>
                                      </p:to>
                                    </p:set>
                                    <p:animEffect transition="in" filter="fade">
                                      <p:cBhvr>
                                        <p:cTn id="175" dur="500"/>
                                        <p:tgtEl>
                                          <p:spTgt spid="362">
                                            <p:txEl>
                                              <p:pRg st="5" end="5"/>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362">
                                            <p:txEl>
                                              <p:pRg st="6" end="6"/>
                                            </p:txEl>
                                          </p:spTgt>
                                        </p:tgtEl>
                                        <p:attrNameLst>
                                          <p:attrName>style.visibility</p:attrName>
                                        </p:attrNameLst>
                                      </p:cBhvr>
                                      <p:to>
                                        <p:strVal val="visible"/>
                                      </p:to>
                                    </p:set>
                                    <p:animEffect transition="in" filter="fade">
                                      <p:cBhvr>
                                        <p:cTn id="179" dur="500"/>
                                        <p:tgtEl>
                                          <p:spTgt spid="362">
                                            <p:txEl>
                                              <p:pRg st="6" end="6"/>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362">
                                            <p:txEl>
                                              <p:pRg st="7" end="7"/>
                                            </p:txEl>
                                          </p:spTgt>
                                        </p:tgtEl>
                                        <p:attrNameLst>
                                          <p:attrName>style.visibility</p:attrName>
                                        </p:attrNameLst>
                                      </p:cBhvr>
                                      <p:to>
                                        <p:strVal val="visible"/>
                                      </p:to>
                                    </p:set>
                                    <p:animEffect transition="in" filter="fade">
                                      <p:cBhvr>
                                        <p:cTn id="183" dur="500"/>
                                        <p:tgtEl>
                                          <p:spTgt spid="362">
                                            <p:txEl>
                                              <p:pRg st="7" end="7"/>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362">
                                            <p:txEl>
                                              <p:pRg st="8" end="8"/>
                                            </p:txEl>
                                          </p:spTgt>
                                        </p:tgtEl>
                                        <p:attrNameLst>
                                          <p:attrName>style.visibility</p:attrName>
                                        </p:attrNameLst>
                                      </p:cBhvr>
                                      <p:to>
                                        <p:strVal val="visible"/>
                                      </p:to>
                                    </p:set>
                                    <p:animEffect transition="in" filter="fade">
                                      <p:cBhvr>
                                        <p:cTn id="187" dur="500"/>
                                        <p:tgtEl>
                                          <p:spTgt spid="362">
                                            <p:txEl>
                                              <p:pRg st="8" end="8"/>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357">
                                            <p:txEl>
                                              <p:pRg st="0" end="0"/>
                                            </p:txEl>
                                          </p:spTgt>
                                        </p:tgtEl>
                                        <p:attrNameLst>
                                          <p:attrName>style.visibility</p:attrName>
                                        </p:attrNameLst>
                                      </p:cBhvr>
                                      <p:to>
                                        <p:strVal val="visible"/>
                                      </p:to>
                                    </p:set>
                                    <p:animEffect transition="in" filter="fade">
                                      <p:cBhvr>
                                        <p:cTn id="191" dur="500"/>
                                        <p:tgtEl>
                                          <p:spTgt spid="357">
                                            <p:txEl>
                                              <p:pRg st="0" end="0"/>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357">
                                            <p:txEl>
                                              <p:pRg st="1" end="1"/>
                                            </p:txEl>
                                          </p:spTgt>
                                        </p:tgtEl>
                                        <p:attrNameLst>
                                          <p:attrName>style.visibility</p:attrName>
                                        </p:attrNameLst>
                                      </p:cBhvr>
                                      <p:to>
                                        <p:strVal val="visible"/>
                                      </p:to>
                                    </p:set>
                                    <p:animEffect transition="in" filter="fade">
                                      <p:cBhvr>
                                        <p:cTn id="195" dur="500"/>
                                        <p:tgtEl>
                                          <p:spTgt spid="357">
                                            <p:txEl>
                                              <p:pRg st="1" end="1"/>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357">
                                            <p:txEl>
                                              <p:pRg st="2" end="2"/>
                                            </p:txEl>
                                          </p:spTgt>
                                        </p:tgtEl>
                                        <p:attrNameLst>
                                          <p:attrName>style.visibility</p:attrName>
                                        </p:attrNameLst>
                                      </p:cBhvr>
                                      <p:to>
                                        <p:strVal val="visible"/>
                                      </p:to>
                                    </p:set>
                                    <p:animEffect transition="in" filter="fade">
                                      <p:cBhvr>
                                        <p:cTn id="199" dur="500"/>
                                        <p:tgtEl>
                                          <p:spTgt spid="357">
                                            <p:txEl>
                                              <p:pRg st="2" end="2"/>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357">
                                            <p:txEl>
                                              <p:pRg st="3" end="3"/>
                                            </p:txEl>
                                          </p:spTgt>
                                        </p:tgtEl>
                                        <p:attrNameLst>
                                          <p:attrName>style.visibility</p:attrName>
                                        </p:attrNameLst>
                                      </p:cBhvr>
                                      <p:to>
                                        <p:strVal val="visible"/>
                                      </p:to>
                                    </p:set>
                                    <p:animEffect transition="in" filter="fade">
                                      <p:cBhvr>
                                        <p:cTn id="203" dur="500"/>
                                        <p:tgtEl>
                                          <p:spTgt spid="357">
                                            <p:txEl>
                                              <p:pRg st="3" end="3"/>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357">
                                            <p:txEl>
                                              <p:pRg st="4" end="4"/>
                                            </p:txEl>
                                          </p:spTgt>
                                        </p:tgtEl>
                                        <p:attrNameLst>
                                          <p:attrName>style.visibility</p:attrName>
                                        </p:attrNameLst>
                                      </p:cBhvr>
                                      <p:to>
                                        <p:strVal val="visible"/>
                                      </p:to>
                                    </p:set>
                                    <p:animEffect transition="in" filter="fade">
                                      <p:cBhvr>
                                        <p:cTn id="207" dur="500"/>
                                        <p:tgtEl>
                                          <p:spTgt spid="357">
                                            <p:txEl>
                                              <p:pRg st="4" end="4"/>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357">
                                            <p:txEl>
                                              <p:pRg st="5" end="5"/>
                                            </p:txEl>
                                          </p:spTgt>
                                        </p:tgtEl>
                                        <p:attrNameLst>
                                          <p:attrName>style.visibility</p:attrName>
                                        </p:attrNameLst>
                                      </p:cBhvr>
                                      <p:to>
                                        <p:strVal val="visible"/>
                                      </p:to>
                                    </p:set>
                                    <p:animEffect transition="in" filter="fade">
                                      <p:cBhvr>
                                        <p:cTn id="211" dur="500"/>
                                        <p:tgtEl>
                                          <p:spTgt spid="357">
                                            <p:txEl>
                                              <p:pRg st="5" end="5"/>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357">
                                            <p:txEl>
                                              <p:pRg st="6" end="6"/>
                                            </p:txEl>
                                          </p:spTgt>
                                        </p:tgtEl>
                                        <p:attrNameLst>
                                          <p:attrName>style.visibility</p:attrName>
                                        </p:attrNameLst>
                                      </p:cBhvr>
                                      <p:to>
                                        <p:strVal val="visible"/>
                                      </p:to>
                                    </p:set>
                                    <p:animEffect transition="in" filter="fade">
                                      <p:cBhvr>
                                        <p:cTn id="215" dur="500"/>
                                        <p:tgtEl>
                                          <p:spTgt spid="357">
                                            <p:txEl>
                                              <p:pRg st="6" end="6"/>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357">
                                            <p:txEl>
                                              <p:pRg st="7" end="7"/>
                                            </p:txEl>
                                          </p:spTgt>
                                        </p:tgtEl>
                                        <p:attrNameLst>
                                          <p:attrName>style.visibility</p:attrName>
                                        </p:attrNameLst>
                                      </p:cBhvr>
                                      <p:to>
                                        <p:strVal val="visible"/>
                                      </p:to>
                                    </p:set>
                                    <p:animEffect transition="in" filter="fade">
                                      <p:cBhvr>
                                        <p:cTn id="219" dur="500"/>
                                        <p:tgtEl>
                                          <p:spTgt spid="357">
                                            <p:txEl>
                                              <p:pRg st="7" end="7"/>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357">
                                            <p:txEl>
                                              <p:pRg st="8" end="8"/>
                                            </p:txEl>
                                          </p:spTgt>
                                        </p:tgtEl>
                                        <p:attrNameLst>
                                          <p:attrName>style.visibility</p:attrName>
                                        </p:attrNameLst>
                                      </p:cBhvr>
                                      <p:to>
                                        <p:strVal val="visible"/>
                                      </p:to>
                                    </p:set>
                                    <p:animEffect transition="in" filter="fade">
                                      <p:cBhvr>
                                        <p:cTn id="223" dur="500"/>
                                        <p:tgtEl>
                                          <p:spTgt spid="357">
                                            <p:txEl>
                                              <p:pRg st="8" end="8"/>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358">
                                            <p:txEl>
                                              <p:pRg st="0" end="0"/>
                                            </p:txEl>
                                          </p:spTgt>
                                        </p:tgtEl>
                                        <p:attrNameLst>
                                          <p:attrName>style.visibility</p:attrName>
                                        </p:attrNameLst>
                                      </p:cBhvr>
                                      <p:to>
                                        <p:strVal val="visible"/>
                                      </p:to>
                                    </p:set>
                                    <p:animEffect transition="in" filter="fade">
                                      <p:cBhvr>
                                        <p:cTn id="227" dur="500"/>
                                        <p:tgtEl>
                                          <p:spTgt spid="358">
                                            <p:txEl>
                                              <p:pRg st="0" end="0"/>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358">
                                            <p:txEl>
                                              <p:pRg st="1" end="1"/>
                                            </p:txEl>
                                          </p:spTgt>
                                        </p:tgtEl>
                                        <p:attrNameLst>
                                          <p:attrName>style.visibility</p:attrName>
                                        </p:attrNameLst>
                                      </p:cBhvr>
                                      <p:to>
                                        <p:strVal val="visible"/>
                                      </p:to>
                                    </p:set>
                                    <p:animEffect transition="in" filter="fade">
                                      <p:cBhvr>
                                        <p:cTn id="231" dur="500"/>
                                        <p:tgtEl>
                                          <p:spTgt spid="358">
                                            <p:txEl>
                                              <p:pRg st="1" end="1"/>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358">
                                            <p:txEl>
                                              <p:pRg st="2" end="2"/>
                                            </p:txEl>
                                          </p:spTgt>
                                        </p:tgtEl>
                                        <p:attrNameLst>
                                          <p:attrName>style.visibility</p:attrName>
                                        </p:attrNameLst>
                                      </p:cBhvr>
                                      <p:to>
                                        <p:strVal val="visible"/>
                                      </p:to>
                                    </p:set>
                                    <p:animEffect transition="in" filter="fade">
                                      <p:cBhvr>
                                        <p:cTn id="235" dur="500"/>
                                        <p:tgtEl>
                                          <p:spTgt spid="358">
                                            <p:txEl>
                                              <p:pRg st="2" end="2"/>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358">
                                            <p:txEl>
                                              <p:pRg st="3" end="3"/>
                                            </p:txEl>
                                          </p:spTgt>
                                        </p:tgtEl>
                                        <p:attrNameLst>
                                          <p:attrName>style.visibility</p:attrName>
                                        </p:attrNameLst>
                                      </p:cBhvr>
                                      <p:to>
                                        <p:strVal val="visible"/>
                                      </p:to>
                                    </p:set>
                                    <p:animEffect transition="in" filter="fade">
                                      <p:cBhvr>
                                        <p:cTn id="239" dur="500"/>
                                        <p:tgtEl>
                                          <p:spTgt spid="358">
                                            <p:txEl>
                                              <p:pRg st="3" end="3"/>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358">
                                            <p:txEl>
                                              <p:pRg st="4" end="4"/>
                                            </p:txEl>
                                          </p:spTgt>
                                        </p:tgtEl>
                                        <p:attrNameLst>
                                          <p:attrName>style.visibility</p:attrName>
                                        </p:attrNameLst>
                                      </p:cBhvr>
                                      <p:to>
                                        <p:strVal val="visible"/>
                                      </p:to>
                                    </p:set>
                                    <p:animEffect transition="in" filter="fade">
                                      <p:cBhvr>
                                        <p:cTn id="243" dur="500"/>
                                        <p:tgtEl>
                                          <p:spTgt spid="358">
                                            <p:txEl>
                                              <p:pRg st="4" end="4"/>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358">
                                            <p:txEl>
                                              <p:pRg st="5" end="5"/>
                                            </p:txEl>
                                          </p:spTgt>
                                        </p:tgtEl>
                                        <p:attrNameLst>
                                          <p:attrName>style.visibility</p:attrName>
                                        </p:attrNameLst>
                                      </p:cBhvr>
                                      <p:to>
                                        <p:strVal val="visible"/>
                                      </p:to>
                                    </p:set>
                                    <p:animEffect transition="in" filter="fade">
                                      <p:cBhvr>
                                        <p:cTn id="247" dur="500"/>
                                        <p:tgtEl>
                                          <p:spTgt spid="358">
                                            <p:txEl>
                                              <p:pRg st="5" end="5"/>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358">
                                            <p:txEl>
                                              <p:pRg st="6" end="6"/>
                                            </p:txEl>
                                          </p:spTgt>
                                        </p:tgtEl>
                                        <p:attrNameLst>
                                          <p:attrName>style.visibility</p:attrName>
                                        </p:attrNameLst>
                                      </p:cBhvr>
                                      <p:to>
                                        <p:strVal val="visible"/>
                                      </p:to>
                                    </p:set>
                                    <p:animEffect transition="in" filter="fade">
                                      <p:cBhvr>
                                        <p:cTn id="251" dur="500"/>
                                        <p:tgtEl>
                                          <p:spTgt spid="358">
                                            <p:txEl>
                                              <p:pRg st="6" end="6"/>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358">
                                            <p:txEl>
                                              <p:pRg st="7" end="7"/>
                                            </p:txEl>
                                          </p:spTgt>
                                        </p:tgtEl>
                                        <p:attrNameLst>
                                          <p:attrName>style.visibility</p:attrName>
                                        </p:attrNameLst>
                                      </p:cBhvr>
                                      <p:to>
                                        <p:strVal val="visible"/>
                                      </p:to>
                                    </p:set>
                                    <p:animEffect transition="in" filter="fade">
                                      <p:cBhvr>
                                        <p:cTn id="255" dur="500"/>
                                        <p:tgtEl>
                                          <p:spTgt spid="358">
                                            <p:txEl>
                                              <p:pRg st="7" end="7"/>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358">
                                            <p:txEl>
                                              <p:pRg st="8" end="8"/>
                                            </p:txEl>
                                          </p:spTgt>
                                        </p:tgtEl>
                                        <p:attrNameLst>
                                          <p:attrName>style.visibility</p:attrName>
                                        </p:attrNameLst>
                                      </p:cBhvr>
                                      <p:to>
                                        <p:strVal val="visible"/>
                                      </p:to>
                                    </p:set>
                                    <p:animEffect transition="in" filter="fade">
                                      <p:cBhvr>
                                        <p:cTn id="259" dur="500"/>
                                        <p:tgtEl>
                                          <p:spTgt spid="35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4_about 04">
    <p:spTree>
      <p:nvGrpSpPr>
        <p:cNvPr id="1" name="Shape 366"/>
        <p:cNvGrpSpPr/>
        <p:nvPr/>
      </p:nvGrpSpPr>
      <p:grpSpPr>
        <a:xfrm>
          <a:off x="0" y="0"/>
          <a:ext cx="0" cy="0"/>
          <a:chOff x="0" y="0"/>
          <a:chExt cx="0" cy="0"/>
        </a:xfrm>
      </p:grpSpPr>
      <p:sp>
        <p:nvSpPr>
          <p:cNvPr id="367" name="Shape 367"/>
          <p:cNvSpPr txBox="1">
            <a:spLocks noGrp="1"/>
          </p:cNvSpPr>
          <p:nvPr>
            <p:ph type="body" idx="1"/>
          </p:nvPr>
        </p:nvSpPr>
        <p:spPr>
          <a:xfrm>
            <a:off x="548486" y="3793271"/>
            <a:ext cx="1821595" cy="2646479"/>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8" name="Shape 368"/>
          <p:cNvSpPr txBox="1">
            <a:spLocks noGrp="1"/>
          </p:cNvSpPr>
          <p:nvPr>
            <p:ph type="body" idx="2"/>
          </p:nvPr>
        </p:nvSpPr>
        <p:spPr>
          <a:xfrm>
            <a:off x="2621569" y="3793271"/>
            <a:ext cx="1821595" cy="2646479"/>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9" name="Shape 369"/>
          <p:cNvSpPr txBox="1">
            <a:spLocks noGrp="1"/>
          </p:cNvSpPr>
          <p:nvPr>
            <p:ph type="body" idx="3"/>
          </p:nvPr>
        </p:nvSpPr>
        <p:spPr>
          <a:xfrm>
            <a:off x="4698385" y="3793271"/>
            <a:ext cx="1821595" cy="2646479"/>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0" name="Shape 370"/>
          <p:cNvSpPr txBox="1">
            <a:spLocks noGrp="1"/>
          </p:cNvSpPr>
          <p:nvPr>
            <p:ph type="body" idx="4"/>
          </p:nvPr>
        </p:nvSpPr>
        <p:spPr>
          <a:xfrm>
            <a:off x="6772432" y="3793271"/>
            <a:ext cx="1821595" cy="2646479"/>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1" name="Shape 371"/>
          <p:cNvSpPr txBox="1">
            <a:spLocks noGrp="1"/>
          </p:cNvSpPr>
          <p:nvPr>
            <p:ph type="body" idx="5"/>
          </p:nvPr>
        </p:nvSpPr>
        <p:spPr>
          <a:xfrm>
            <a:off x="548486" y="2084171"/>
            <a:ext cx="1821595" cy="1493867"/>
          </a:xfrm>
          <a:prstGeom prst="rect">
            <a:avLst/>
          </a:prstGeom>
          <a:noFill/>
          <a:ln>
            <a:noFill/>
          </a:ln>
        </p:spPr>
        <p:txBody>
          <a:bodyPr lIns="91425" tIns="91425" rIns="91425" bIns="91425" anchor="t" anchorCtr="0"/>
          <a:lstStyle>
            <a:lvl1pPr marL="0" marR="0" lvl="0" indent="0" algn="ctr"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2" name="Shape 372"/>
          <p:cNvSpPr txBox="1">
            <a:spLocks noGrp="1"/>
          </p:cNvSpPr>
          <p:nvPr>
            <p:ph type="body" idx="6"/>
          </p:nvPr>
        </p:nvSpPr>
        <p:spPr>
          <a:xfrm>
            <a:off x="2621569" y="2084171"/>
            <a:ext cx="1821595" cy="1493867"/>
          </a:xfrm>
          <a:prstGeom prst="rect">
            <a:avLst/>
          </a:prstGeom>
          <a:noFill/>
          <a:ln>
            <a:noFill/>
          </a:ln>
        </p:spPr>
        <p:txBody>
          <a:bodyPr lIns="91425" tIns="91425" rIns="91425" bIns="91425" anchor="t" anchorCtr="0"/>
          <a:lstStyle>
            <a:lvl1pPr marL="0" marR="0" lvl="0" indent="0" algn="ctr"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3" name="Shape 373"/>
          <p:cNvSpPr txBox="1">
            <a:spLocks noGrp="1"/>
          </p:cNvSpPr>
          <p:nvPr>
            <p:ph type="body" idx="7"/>
          </p:nvPr>
        </p:nvSpPr>
        <p:spPr>
          <a:xfrm>
            <a:off x="4698385" y="2084171"/>
            <a:ext cx="1821595" cy="1493867"/>
          </a:xfrm>
          <a:prstGeom prst="rect">
            <a:avLst/>
          </a:prstGeom>
          <a:noFill/>
          <a:ln>
            <a:noFill/>
          </a:ln>
        </p:spPr>
        <p:txBody>
          <a:bodyPr lIns="91425" tIns="91425" rIns="91425" bIns="91425" anchor="t" anchorCtr="0"/>
          <a:lstStyle>
            <a:lvl1pPr marL="0" marR="0" lvl="0" indent="0" algn="ctr"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4" name="Shape 374"/>
          <p:cNvSpPr txBox="1">
            <a:spLocks noGrp="1"/>
          </p:cNvSpPr>
          <p:nvPr>
            <p:ph type="body" idx="8"/>
          </p:nvPr>
        </p:nvSpPr>
        <p:spPr>
          <a:xfrm>
            <a:off x="6772432" y="2084171"/>
            <a:ext cx="1821595" cy="1493867"/>
          </a:xfrm>
          <a:prstGeom prst="rect">
            <a:avLst/>
          </a:prstGeom>
          <a:noFill/>
          <a:ln>
            <a:noFill/>
          </a:ln>
        </p:spPr>
        <p:txBody>
          <a:bodyPr lIns="91425" tIns="91425" rIns="91425" bIns="91425" anchor="t" anchorCtr="0"/>
          <a:lstStyle>
            <a:lvl1pPr marL="0" marR="0" lvl="0" indent="0" algn="ctr"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5" name="Shape 375"/>
          <p:cNvSpPr txBox="1">
            <a:spLocks noGrp="1"/>
          </p:cNvSpPr>
          <p:nvPr>
            <p:ph type="subTitle" idx="9"/>
          </p:nvPr>
        </p:nvSpPr>
        <p:spPr>
          <a:xfrm>
            <a:off x="857898" y="1256071"/>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376" name="Shape 376"/>
          <p:cNvSpPr txBox="1">
            <a:spLocks noGrp="1"/>
          </p:cNvSpPr>
          <p:nvPr>
            <p:ph type="ctrTitle"/>
          </p:nvPr>
        </p:nvSpPr>
        <p:spPr>
          <a:xfrm>
            <a:off x="856489" y="643348"/>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5">
                                            <p:txEl>
                                              <p:pRg st="0" end="0"/>
                                            </p:txEl>
                                          </p:spTgt>
                                        </p:tgtEl>
                                        <p:attrNameLst>
                                          <p:attrName>style.visibility</p:attrName>
                                        </p:attrNameLst>
                                      </p:cBhvr>
                                      <p:to>
                                        <p:strVal val="visible"/>
                                      </p:to>
                                    </p:set>
                                    <p:animEffect transition="in" filter="fade">
                                      <p:cBhvr>
                                        <p:cTn id="11" dur="500"/>
                                        <p:tgtEl>
                                          <p:spTgt spid="37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5">
                                            <p:txEl>
                                              <p:pRg st="1" end="1"/>
                                            </p:txEl>
                                          </p:spTgt>
                                        </p:tgtEl>
                                        <p:attrNameLst>
                                          <p:attrName>style.visibility</p:attrName>
                                        </p:attrNameLst>
                                      </p:cBhvr>
                                      <p:to>
                                        <p:strVal val="visible"/>
                                      </p:to>
                                    </p:set>
                                    <p:animEffect transition="in" filter="fade">
                                      <p:cBhvr>
                                        <p:cTn id="15" dur="500"/>
                                        <p:tgtEl>
                                          <p:spTgt spid="37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5">
                                            <p:txEl>
                                              <p:pRg st="2" end="2"/>
                                            </p:txEl>
                                          </p:spTgt>
                                        </p:tgtEl>
                                        <p:attrNameLst>
                                          <p:attrName>style.visibility</p:attrName>
                                        </p:attrNameLst>
                                      </p:cBhvr>
                                      <p:to>
                                        <p:strVal val="visible"/>
                                      </p:to>
                                    </p:set>
                                    <p:animEffect transition="in" filter="fade">
                                      <p:cBhvr>
                                        <p:cTn id="19" dur="500"/>
                                        <p:tgtEl>
                                          <p:spTgt spid="37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75">
                                            <p:txEl>
                                              <p:pRg st="3" end="3"/>
                                            </p:txEl>
                                          </p:spTgt>
                                        </p:tgtEl>
                                        <p:attrNameLst>
                                          <p:attrName>style.visibility</p:attrName>
                                        </p:attrNameLst>
                                      </p:cBhvr>
                                      <p:to>
                                        <p:strVal val="visible"/>
                                      </p:to>
                                    </p:set>
                                    <p:animEffect transition="in" filter="fade">
                                      <p:cBhvr>
                                        <p:cTn id="23" dur="500"/>
                                        <p:tgtEl>
                                          <p:spTgt spid="37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75">
                                            <p:txEl>
                                              <p:pRg st="4" end="4"/>
                                            </p:txEl>
                                          </p:spTgt>
                                        </p:tgtEl>
                                        <p:attrNameLst>
                                          <p:attrName>style.visibility</p:attrName>
                                        </p:attrNameLst>
                                      </p:cBhvr>
                                      <p:to>
                                        <p:strVal val="visible"/>
                                      </p:to>
                                    </p:set>
                                    <p:animEffect transition="in" filter="fade">
                                      <p:cBhvr>
                                        <p:cTn id="27" dur="500"/>
                                        <p:tgtEl>
                                          <p:spTgt spid="37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75">
                                            <p:txEl>
                                              <p:pRg st="5" end="5"/>
                                            </p:txEl>
                                          </p:spTgt>
                                        </p:tgtEl>
                                        <p:attrNameLst>
                                          <p:attrName>style.visibility</p:attrName>
                                        </p:attrNameLst>
                                      </p:cBhvr>
                                      <p:to>
                                        <p:strVal val="visible"/>
                                      </p:to>
                                    </p:set>
                                    <p:animEffect transition="in" filter="fade">
                                      <p:cBhvr>
                                        <p:cTn id="31" dur="500"/>
                                        <p:tgtEl>
                                          <p:spTgt spid="37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75">
                                            <p:txEl>
                                              <p:pRg st="6" end="6"/>
                                            </p:txEl>
                                          </p:spTgt>
                                        </p:tgtEl>
                                        <p:attrNameLst>
                                          <p:attrName>style.visibility</p:attrName>
                                        </p:attrNameLst>
                                      </p:cBhvr>
                                      <p:to>
                                        <p:strVal val="visible"/>
                                      </p:to>
                                    </p:set>
                                    <p:animEffect transition="in" filter="fade">
                                      <p:cBhvr>
                                        <p:cTn id="35" dur="500"/>
                                        <p:tgtEl>
                                          <p:spTgt spid="37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75">
                                            <p:txEl>
                                              <p:pRg st="7" end="7"/>
                                            </p:txEl>
                                          </p:spTgt>
                                        </p:tgtEl>
                                        <p:attrNameLst>
                                          <p:attrName>style.visibility</p:attrName>
                                        </p:attrNameLst>
                                      </p:cBhvr>
                                      <p:to>
                                        <p:strVal val="visible"/>
                                      </p:to>
                                    </p:set>
                                    <p:animEffect transition="in" filter="fade">
                                      <p:cBhvr>
                                        <p:cTn id="39" dur="500"/>
                                        <p:tgtEl>
                                          <p:spTgt spid="37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75">
                                            <p:txEl>
                                              <p:pRg st="8" end="8"/>
                                            </p:txEl>
                                          </p:spTgt>
                                        </p:tgtEl>
                                        <p:attrNameLst>
                                          <p:attrName>style.visibility</p:attrName>
                                        </p:attrNameLst>
                                      </p:cBhvr>
                                      <p:to>
                                        <p:strVal val="visible"/>
                                      </p:to>
                                    </p:set>
                                    <p:animEffect transition="in" filter="fade">
                                      <p:cBhvr>
                                        <p:cTn id="43" dur="500"/>
                                        <p:tgtEl>
                                          <p:spTgt spid="375">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71">
                                            <p:txEl>
                                              <p:pRg st="0" end="0"/>
                                            </p:txEl>
                                          </p:spTgt>
                                        </p:tgtEl>
                                        <p:attrNameLst>
                                          <p:attrName>style.visibility</p:attrName>
                                        </p:attrNameLst>
                                      </p:cBhvr>
                                      <p:to>
                                        <p:strVal val="visible"/>
                                      </p:to>
                                    </p:set>
                                    <p:animEffect transition="in" filter="fade">
                                      <p:cBhvr>
                                        <p:cTn id="47" dur="500"/>
                                        <p:tgtEl>
                                          <p:spTgt spid="371">
                                            <p:txEl>
                                              <p:pRg st="0" end="0"/>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71">
                                            <p:txEl>
                                              <p:pRg st="1" end="1"/>
                                            </p:txEl>
                                          </p:spTgt>
                                        </p:tgtEl>
                                        <p:attrNameLst>
                                          <p:attrName>style.visibility</p:attrName>
                                        </p:attrNameLst>
                                      </p:cBhvr>
                                      <p:to>
                                        <p:strVal val="visible"/>
                                      </p:to>
                                    </p:set>
                                    <p:animEffect transition="in" filter="fade">
                                      <p:cBhvr>
                                        <p:cTn id="51" dur="500"/>
                                        <p:tgtEl>
                                          <p:spTgt spid="371">
                                            <p:txEl>
                                              <p:pRg st="1" end="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71">
                                            <p:txEl>
                                              <p:pRg st="2" end="2"/>
                                            </p:txEl>
                                          </p:spTgt>
                                        </p:tgtEl>
                                        <p:attrNameLst>
                                          <p:attrName>style.visibility</p:attrName>
                                        </p:attrNameLst>
                                      </p:cBhvr>
                                      <p:to>
                                        <p:strVal val="visible"/>
                                      </p:to>
                                    </p:set>
                                    <p:animEffect transition="in" filter="fade">
                                      <p:cBhvr>
                                        <p:cTn id="55" dur="500"/>
                                        <p:tgtEl>
                                          <p:spTgt spid="371">
                                            <p:txEl>
                                              <p:pRg st="2" end="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71">
                                            <p:txEl>
                                              <p:pRg st="3" end="3"/>
                                            </p:txEl>
                                          </p:spTgt>
                                        </p:tgtEl>
                                        <p:attrNameLst>
                                          <p:attrName>style.visibility</p:attrName>
                                        </p:attrNameLst>
                                      </p:cBhvr>
                                      <p:to>
                                        <p:strVal val="visible"/>
                                      </p:to>
                                    </p:set>
                                    <p:animEffect transition="in" filter="fade">
                                      <p:cBhvr>
                                        <p:cTn id="59" dur="500"/>
                                        <p:tgtEl>
                                          <p:spTgt spid="371">
                                            <p:txEl>
                                              <p:pRg st="3" end="3"/>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71">
                                            <p:txEl>
                                              <p:pRg st="4" end="4"/>
                                            </p:txEl>
                                          </p:spTgt>
                                        </p:tgtEl>
                                        <p:attrNameLst>
                                          <p:attrName>style.visibility</p:attrName>
                                        </p:attrNameLst>
                                      </p:cBhvr>
                                      <p:to>
                                        <p:strVal val="visible"/>
                                      </p:to>
                                    </p:set>
                                    <p:animEffect transition="in" filter="fade">
                                      <p:cBhvr>
                                        <p:cTn id="63" dur="500"/>
                                        <p:tgtEl>
                                          <p:spTgt spid="371">
                                            <p:txEl>
                                              <p:pRg st="4" end="4"/>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71">
                                            <p:txEl>
                                              <p:pRg st="5" end="5"/>
                                            </p:txEl>
                                          </p:spTgt>
                                        </p:tgtEl>
                                        <p:attrNameLst>
                                          <p:attrName>style.visibility</p:attrName>
                                        </p:attrNameLst>
                                      </p:cBhvr>
                                      <p:to>
                                        <p:strVal val="visible"/>
                                      </p:to>
                                    </p:set>
                                    <p:animEffect transition="in" filter="fade">
                                      <p:cBhvr>
                                        <p:cTn id="67" dur="500"/>
                                        <p:tgtEl>
                                          <p:spTgt spid="371">
                                            <p:txEl>
                                              <p:pRg st="5" end="5"/>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71">
                                            <p:txEl>
                                              <p:pRg st="6" end="6"/>
                                            </p:txEl>
                                          </p:spTgt>
                                        </p:tgtEl>
                                        <p:attrNameLst>
                                          <p:attrName>style.visibility</p:attrName>
                                        </p:attrNameLst>
                                      </p:cBhvr>
                                      <p:to>
                                        <p:strVal val="visible"/>
                                      </p:to>
                                    </p:set>
                                    <p:animEffect transition="in" filter="fade">
                                      <p:cBhvr>
                                        <p:cTn id="71" dur="500"/>
                                        <p:tgtEl>
                                          <p:spTgt spid="371">
                                            <p:txEl>
                                              <p:pRg st="6" end="6"/>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71">
                                            <p:txEl>
                                              <p:pRg st="7" end="7"/>
                                            </p:txEl>
                                          </p:spTgt>
                                        </p:tgtEl>
                                        <p:attrNameLst>
                                          <p:attrName>style.visibility</p:attrName>
                                        </p:attrNameLst>
                                      </p:cBhvr>
                                      <p:to>
                                        <p:strVal val="visible"/>
                                      </p:to>
                                    </p:set>
                                    <p:animEffect transition="in" filter="fade">
                                      <p:cBhvr>
                                        <p:cTn id="75" dur="500"/>
                                        <p:tgtEl>
                                          <p:spTgt spid="371">
                                            <p:txEl>
                                              <p:pRg st="7" end="7"/>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71">
                                            <p:txEl>
                                              <p:pRg st="8" end="8"/>
                                            </p:txEl>
                                          </p:spTgt>
                                        </p:tgtEl>
                                        <p:attrNameLst>
                                          <p:attrName>style.visibility</p:attrName>
                                        </p:attrNameLst>
                                      </p:cBhvr>
                                      <p:to>
                                        <p:strVal val="visible"/>
                                      </p:to>
                                    </p:set>
                                    <p:animEffect transition="in" filter="fade">
                                      <p:cBhvr>
                                        <p:cTn id="79" dur="500"/>
                                        <p:tgtEl>
                                          <p:spTgt spid="371">
                                            <p:txEl>
                                              <p:pRg st="8" end="8"/>
                                            </p:txEl>
                                          </p:spTgt>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72">
                                            <p:txEl>
                                              <p:pRg st="0" end="0"/>
                                            </p:txEl>
                                          </p:spTgt>
                                        </p:tgtEl>
                                        <p:attrNameLst>
                                          <p:attrName>style.visibility</p:attrName>
                                        </p:attrNameLst>
                                      </p:cBhvr>
                                      <p:to>
                                        <p:strVal val="visible"/>
                                      </p:to>
                                    </p:set>
                                    <p:animEffect transition="in" filter="fade">
                                      <p:cBhvr>
                                        <p:cTn id="83" dur="500"/>
                                        <p:tgtEl>
                                          <p:spTgt spid="372">
                                            <p:txEl>
                                              <p:pRg st="0" end="0"/>
                                            </p:txEl>
                                          </p:spTgt>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72">
                                            <p:txEl>
                                              <p:pRg st="1" end="1"/>
                                            </p:txEl>
                                          </p:spTgt>
                                        </p:tgtEl>
                                        <p:attrNameLst>
                                          <p:attrName>style.visibility</p:attrName>
                                        </p:attrNameLst>
                                      </p:cBhvr>
                                      <p:to>
                                        <p:strVal val="visible"/>
                                      </p:to>
                                    </p:set>
                                    <p:animEffect transition="in" filter="fade">
                                      <p:cBhvr>
                                        <p:cTn id="87" dur="500"/>
                                        <p:tgtEl>
                                          <p:spTgt spid="372">
                                            <p:txEl>
                                              <p:pRg st="1" end="1"/>
                                            </p:txEl>
                                          </p:spTgt>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72">
                                            <p:txEl>
                                              <p:pRg st="2" end="2"/>
                                            </p:txEl>
                                          </p:spTgt>
                                        </p:tgtEl>
                                        <p:attrNameLst>
                                          <p:attrName>style.visibility</p:attrName>
                                        </p:attrNameLst>
                                      </p:cBhvr>
                                      <p:to>
                                        <p:strVal val="visible"/>
                                      </p:to>
                                    </p:set>
                                    <p:animEffect transition="in" filter="fade">
                                      <p:cBhvr>
                                        <p:cTn id="91" dur="500"/>
                                        <p:tgtEl>
                                          <p:spTgt spid="372">
                                            <p:txEl>
                                              <p:pRg st="2" end="2"/>
                                            </p:txEl>
                                          </p:spTgt>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72">
                                            <p:txEl>
                                              <p:pRg st="3" end="3"/>
                                            </p:txEl>
                                          </p:spTgt>
                                        </p:tgtEl>
                                        <p:attrNameLst>
                                          <p:attrName>style.visibility</p:attrName>
                                        </p:attrNameLst>
                                      </p:cBhvr>
                                      <p:to>
                                        <p:strVal val="visible"/>
                                      </p:to>
                                    </p:set>
                                    <p:animEffect transition="in" filter="fade">
                                      <p:cBhvr>
                                        <p:cTn id="95" dur="500"/>
                                        <p:tgtEl>
                                          <p:spTgt spid="372">
                                            <p:txEl>
                                              <p:pRg st="3" end="3"/>
                                            </p:txEl>
                                          </p:spTgt>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72">
                                            <p:txEl>
                                              <p:pRg st="4" end="4"/>
                                            </p:txEl>
                                          </p:spTgt>
                                        </p:tgtEl>
                                        <p:attrNameLst>
                                          <p:attrName>style.visibility</p:attrName>
                                        </p:attrNameLst>
                                      </p:cBhvr>
                                      <p:to>
                                        <p:strVal val="visible"/>
                                      </p:to>
                                    </p:set>
                                    <p:animEffect transition="in" filter="fade">
                                      <p:cBhvr>
                                        <p:cTn id="99" dur="500"/>
                                        <p:tgtEl>
                                          <p:spTgt spid="372">
                                            <p:txEl>
                                              <p:pRg st="4" end="4"/>
                                            </p:txEl>
                                          </p:spTgt>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72">
                                            <p:txEl>
                                              <p:pRg st="5" end="5"/>
                                            </p:txEl>
                                          </p:spTgt>
                                        </p:tgtEl>
                                        <p:attrNameLst>
                                          <p:attrName>style.visibility</p:attrName>
                                        </p:attrNameLst>
                                      </p:cBhvr>
                                      <p:to>
                                        <p:strVal val="visible"/>
                                      </p:to>
                                    </p:set>
                                    <p:animEffect transition="in" filter="fade">
                                      <p:cBhvr>
                                        <p:cTn id="103" dur="500"/>
                                        <p:tgtEl>
                                          <p:spTgt spid="372">
                                            <p:txEl>
                                              <p:pRg st="5" end="5"/>
                                            </p:txEl>
                                          </p:spTgt>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72">
                                            <p:txEl>
                                              <p:pRg st="6" end="6"/>
                                            </p:txEl>
                                          </p:spTgt>
                                        </p:tgtEl>
                                        <p:attrNameLst>
                                          <p:attrName>style.visibility</p:attrName>
                                        </p:attrNameLst>
                                      </p:cBhvr>
                                      <p:to>
                                        <p:strVal val="visible"/>
                                      </p:to>
                                    </p:set>
                                    <p:animEffect transition="in" filter="fade">
                                      <p:cBhvr>
                                        <p:cTn id="107" dur="500"/>
                                        <p:tgtEl>
                                          <p:spTgt spid="372">
                                            <p:txEl>
                                              <p:pRg st="6" end="6"/>
                                            </p:txEl>
                                          </p:spTgt>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72">
                                            <p:txEl>
                                              <p:pRg st="7" end="7"/>
                                            </p:txEl>
                                          </p:spTgt>
                                        </p:tgtEl>
                                        <p:attrNameLst>
                                          <p:attrName>style.visibility</p:attrName>
                                        </p:attrNameLst>
                                      </p:cBhvr>
                                      <p:to>
                                        <p:strVal val="visible"/>
                                      </p:to>
                                    </p:set>
                                    <p:animEffect transition="in" filter="fade">
                                      <p:cBhvr>
                                        <p:cTn id="111" dur="500"/>
                                        <p:tgtEl>
                                          <p:spTgt spid="372">
                                            <p:txEl>
                                              <p:pRg st="7" end="7"/>
                                            </p:txEl>
                                          </p:spTgt>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72">
                                            <p:txEl>
                                              <p:pRg st="8" end="8"/>
                                            </p:txEl>
                                          </p:spTgt>
                                        </p:tgtEl>
                                        <p:attrNameLst>
                                          <p:attrName>style.visibility</p:attrName>
                                        </p:attrNameLst>
                                      </p:cBhvr>
                                      <p:to>
                                        <p:strVal val="visible"/>
                                      </p:to>
                                    </p:set>
                                    <p:animEffect transition="in" filter="fade">
                                      <p:cBhvr>
                                        <p:cTn id="115" dur="500"/>
                                        <p:tgtEl>
                                          <p:spTgt spid="372">
                                            <p:txEl>
                                              <p:pRg st="8" end="8"/>
                                            </p:txEl>
                                          </p:spTgt>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373">
                                            <p:txEl>
                                              <p:pRg st="0" end="0"/>
                                            </p:txEl>
                                          </p:spTgt>
                                        </p:tgtEl>
                                        <p:attrNameLst>
                                          <p:attrName>style.visibility</p:attrName>
                                        </p:attrNameLst>
                                      </p:cBhvr>
                                      <p:to>
                                        <p:strVal val="visible"/>
                                      </p:to>
                                    </p:set>
                                    <p:animEffect transition="in" filter="fade">
                                      <p:cBhvr>
                                        <p:cTn id="119" dur="500"/>
                                        <p:tgtEl>
                                          <p:spTgt spid="373">
                                            <p:txEl>
                                              <p:pRg st="0" end="0"/>
                                            </p:txEl>
                                          </p:spTgt>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373">
                                            <p:txEl>
                                              <p:pRg st="1" end="1"/>
                                            </p:txEl>
                                          </p:spTgt>
                                        </p:tgtEl>
                                        <p:attrNameLst>
                                          <p:attrName>style.visibility</p:attrName>
                                        </p:attrNameLst>
                                      </p:cBhvr>
                                      <p:to>
                                        <p:strVal val="visible"/>
                                      </p:to>
                                    </p:set>
                                    <p:animEffect transition="in" filter="fade">
                                      <p:cBhvr>
                                        <p:cTn id="123" dur="500"/>
                                        <p:tgtEl>
                                          <p:spTgt spid="373">
                                            <p:txEl>
                                              <p:pRg st="1" end="1"/>
                                            </p:txEl>
                                          </p:spTgt>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373">
                                            <p:txEl>
                                              <p:pRg st="2" end="2"/>
                                            </p:txEl>
                                          </p:spTgt>
                                        </p:tgtEl>
                                        <p:attrNameLst>
                                          <p:attrName>style.visibility</p:attrName>
                                        </p:attrNameLst>
                                      </p:cBhvr>
                                      <p:to>
                                        <p:strVal val="visible"/>
                                      </p:to>
                                    </p:set>
                                    <p:animEffect transition="in" filter="fade">
                                      <p:cBhvr>
                                        <p:cTn id="127" dur="500"/>
                                        <p:tgtEl>
                                          <p:spTgt spid="373">
                                            <p:txEl>
                                              <p:pRg st="2" end="2"/>
                                            </p:txEl>
                                          </p:spTgt>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373">
                                            <p:txEl>
                                              <p:pRg st="3" end="3"/>
                                            </p:txEl>
                                          </p:spTgt>
                                        </p:tgtEl>
                                        <p:attrNameLst>
                                          <p:attrName>style.visibility</p:attrName>
                                        </p:attrNameLst>
                                      </p:cBhvr>
                                      <p:to>
                                        <p:strVal val="visible"/>
                                      </p:to>
                                    </p:set>
                                    <p:animEffect transition="in" filter="fade">
                                      <p:cBhvr>
                                        <p:cTn id="131" dur="500"/>
                                        <p:tgtEl>
                                          <p:spTgt spid="373">
                                            <p:txEl>
                                              <p:pRg st="3" end="3"/>
                                            </p:txEl>
                                          </p:spTgt>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373">
                                            <p:txEl>
                                              <p:pRg st="4" end="4"/>
                                            </p:txEl>
                                          </p:spTgt>
                                        </p:tgtEl>
                                        <p:attrNameLst>
                                          <p:attrName>style.visibility</p:attrName>
                                        </p:attrNameLst>
                                      </p:cBhvr>
                                      <p:to>
                                        <p:strVal val="visible"/>
                                      </p:to>
                                    </p:set>
                                    <p:animEffect transition="in" filter="fade">
                                      <p:cBhvr>
                                        <p:cTn id="135" dur="500"/>
                                        <p:tgtEl>
                                          <p:spTgt spid="373">
                                            <p:txEl>
                                              <p:pRg st="4" end="4"/>
                                            </p:txEl>
                                          </p:spTgt>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373">
                                            <p:txEl>
                                              <p:pRg st="5" end="5"/>
                                            </p:txEl>
                                          </p:spTgt>
                                        </p:tgtEl>
                                        <p:attrNameLst>
                                          <p:attrName>style.visibility</p:attrName>
                                        </p:attrNameLst>
                                      </p:cBhvr>
                                      <p:to>
                                        <p:strVal val="visible"/>
                                      </p:to>
                                    </p:set>
                                    <p:animEffect transition="in" filter="fade">
                                      <p:cBhvr>
                                        <p:cTn id="139" dur="500"/>
                                        <p:tgtEl>
                                          <p:spTgt spid="373">
                                            <p:txEl>
                                              <p:pRg st="5" end="5"/>
                                            </p:txEl>
                                          </p:spTgt>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373">
                                            <p:txEl>
                                              <p:pRg st="6" end="6"/>
                                            </p:txEl>
                                          </p:spTgt>
                                        </p:tgtEl>
                                        <p:attrNameLst>
                                          <p:attrName>style.visibility</p:attrName>
                                        </p:attrNameLst>
                                      </p:cBhvr>
                                      <p:to>
                                        <p:strVal val="visible"/>
                                      </p:to>
                                    </p:set>
                                    <p:animEffect transition="in" filter="fade">
                                      <p:cBhvr>
                                        <p:cTn id="143" dur="500"/>
                                        <p:tgtEl>
                                          <p:spTgt spid="373">
                                            <p:txEl>
                                              <p:pRg st="6" end="6"/>
                                            </p:txEl>
                                          </p:spTgt>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373">
                                            <p:txEl>
                                              <p:pRg st="7" end="7"/>
                                            </p:txEl>
                                          </p:spTgt>
                                        </p:tgtEl>
                                        <p:attrNameLst>
                                          <p:attrName>style.visibility</p:attrName>
                                        </p:attrNameLst>
                                      </p:cBhvr>
                                      <p:to>
                                        <p:strVal val="visible"/>
                                      </p:to>
                                    </p:set>
                                    <p:animEffect transition="in" filter="fade">
                                      <p:cBhvr>
                                        <p:cTn id="147" dur="500"/>
                                        <p:tgtEl>
                                          <p:spTgt spid="373">
                                            <p:txEl>
                                              <p:pRg st="7" end="7"/>
                                            </p:txEl>
                                          </p:spTgt>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373">
                                            <p:txEl>
                                              <p:pRg st="8" end="8"/>
                                            </p:txEl>
                                          </p:spTgt>
                                        </p:tgtEl>
                                        <p:attrNameLst>
                                          <p:attrName>style.visibility</p:attrName>
                                        </p:attrNameLst>
                                      </p:cBhvr>
                                      <p:to>
                                        <p:strVal val="visible"/>
                                      </p:to>
                                    </p:set>
                                    <p:animEffect transition="in" filter="fade">
                                      <p:cBhvr>
                                        <p:cTn id="151" dur="500"/>
                                        <p:tgtEl>
                                          <p:spTgt spid="373">
                                            <p:txEl>
                                              <p:pRg st="8" end="8"/>
                                            </p:txEl>
                                          </p:spTgt>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374">
                                            <p:txEl>
                                              <p:pRg st="0" end="0"/>
                                            </p:txEl>
                                          </p:spTgt>
                                        </p:tgtEl>
                                        <p:attrNameLst>
                                          <p:attrName>style.visibility</p:attrName>
                                        </p:attrNameLst>
                                      </p:cBhvr>
                                      <p:to>
                                        <p:strVal val="visible"/>
                                      </p:to>
                                    </p:set>
                                    <p:animEffect transition="in" filter="fade">
                                      <p:cBhvr>
                                        <p:cTn id="155" dur="500"/>
                                        <p:tgtEl>
                                          <p:spTgt spid="374">
                                            <p:txEl>
                                              <p:pRg st="0" end="0"/>
                                            </p:txEl>
                                          </p:spTgt>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374">
                                            <p:txEl>
                                              <p:pRg st="1" end="1"/>
                                            </p:txEl>
                                          </p:spTgt>
                                        </p:tgtEl>
                                        <p:attrNameLst>
                                          <p:attrName>style.visibility</p:attrName>
                                        </p:attrNameLst>
                                      </p:cBhvr>
                                      <p:to>
                                        <p:strVal val="visible"/>
                                      </p:to>
                                    </p:set>
                                    <p:animEffect transition="in" filter="fade">
                                      <p:cBhvr>
                                        <p:cTn id="159" dur="500"/>
                                        <p:tgtEl>
                                          <p:spTgt spid="374">
                                            <p:txEl>
                                              <p:pRg st="1" end="1"/>
                                            </p:txEl>
                                          </p:spTgt>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374">
                                            <p:txEl>
                                              <p:pRg st="2" end="2"/>
                                            </p:txEl>
                                          </p:spTgt>
                                        </p:tgtEl>
                                        <p:attrNameLst>
                                          <p:attrName>style.visibility</p:attrName>
                                        </p:attrNameLst>
                                      </p:cBhvr>
                                      <p:to>
                                        <p:strVal val="visible"/>
                                      </p:to>
                                    </p:set>
                                    <p:animEffect transition="in" filter="fade">
                                      <p:cBhvr>
                                        <p:cTn id="163" dur="500"/>
                                        <p:tgtEl>
                                          <p:spTgt spid="374">
                                            <p:txEl>
                                              <p:pRg st="2" end="2"/>
                                            </p:txEl>
                                          </p:spTgt>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374">
                                            <p:txEl>
                                              <p:pRg st="3" end="3"/>
                                            </p:txEl>
                                          </p:spTgt>
                                        </p:tgtEl>
                                        <p:attrNameLst>
                                          <p:attrName>style.visibility</p:attrName>
                                        </p:attrNameLst>
                                      </p:cBhvr>
                                      <p:to>
                                        <p:strVal val="visible"/>
                                      </p:to>
                                    </p:set>
                                    <p:animEffect transition="in" filter="fade">
                                      <p:cBhvr>
                                        <p:cTn id="167" dur="500"/>
                                        <p:tgtEl>
                                          <p:spTgt spid="374">
                                            <p:txEl>
                                              <p:pRg st="3" end="3"/>
                                            </p:txEl>
                                          </p:spTgt>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374">
                                            <p:txEl>
                                              <p:pRg st="4" end="4"/>
                                            </p:txEl>
                                          </p:spTgt>
                                        </p:tgtEl>
                                        <p:attrNameLst>
                                          <p:attrName>style.visibility</p:attrName>
                                        </p:attrNameLst>
                                      </p:cBhvr>
                                      <p:to>
                                        <p:strVal val="visible"/>
                                      </p:to>
                                    </p:set>
                                    <p:animEffect transition="in" filter="fade">
                                      <p:cBhvr>
                                        <p:cTn id="171" dur="500"/>
                                        <p:tgtEl>
                                          <p:spTgt spid="374">
                                            <p:txEl>
                                              <p:pRg st="4" end="4"/>
                                            </p:txEl>
                                          </p:spTgt>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374">
                                            <p:txEl>
                                              <p:pRg st="5" end="5"/>
                                            </p:txEl>
                                          </p:spTgt>
                                        </p:tgtEl>
                                        <p:attrNameLst>
                                          <p:attrName>style.visibility</p:attrName>
                                        </p:attrNameLst>
                                      </p:cBhvr>
                                      <p:to>
                                        <p:strVal val="visible"/>
                                      </p:to>
                                    </p:set>
                                    <p:animEffect transition="in" filter="fade">
                                      <p:cBhvr>
                                        <p:cTn id="175" dur="500"/>
                                        <p:tgtEl>
                                          <p:spTgt spid="374">
                                            <p:txEl>
                                              <p:pRg st="5" end="5"/>
                                            </p:txEl>
                                          </p:spTgt>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374">
                                            <p:txEl>
                                              <p:pRg st="6" end="6"/>
                                            </p:txEl>
                                          </p:spTgt>
                                        </p:tgtEl>
                                        <p:attrNameLst>
                                          <p:attrName>style.visibility</p:attrName>
                                        </p:attrNameLst>
                                      </p:cBhvr>
                                      <p:to>
                                        <p:strVal val="visible"/>
                                      </p:to>
                                    </p:set>
                                    <p:animEffect transition="in" filter="fade">
                                      <p:cBhvr>
                                        <p:cTn id="179" dur="500"/>
                                        <p:tgtEl>
                                          <p:spTgt spid="374">
                                            <p:txEl>
                                              <p:pRg st="6" end="6"/>
                                            </p:txEl>
                                          </p:spTgt>
                                        </p:tgtEl>
                                      </p:cBhvr>
                                    </p:animEffect>
                                  </p:childTnLst>
                                </p:cTn>
                              </p:par>
                            </p:childTnLst>
                          </p:cTn>
                        </p:par>
                        <p:par>
                          <p:cTn id="180" fill="hold">
                            <p:stCondLst>
                              <p:cond delay="22000"/>
                            </p:stCondLst>
                            <p:childTnLst>
                              <p:par>
                                <p:cTn id="181" presetID="10" presetClass="entr" presetSubtype="0" fill="hold" nodeType="afterEffect">
                                  <p:stCondLst>
                                    <p:cond delay="0"/>
                                  </p:stCondLst>
                                  <p:childTnLst>
                                    <p:set>
                                      <p:cBhvr>
                                        <p:cTn id="182" dur="1" fill="hold">
                                          <p:stCondLst>
                                            <p:cond delay="0"/>
                                          </p:stCondLst>
                                        </p:cTn>
                                        <p:tgtEl>
                                          <p:spTgt spid="374">
                                            <p:txEl>
                                              <p:pRg st="7" end="7"/>
                                            </p:txEl>
                                          </p:spTgt>
                                        </p:tgtEl>
                                        <p:attrNameLst>
                                          <p:attrName>style.visibility</p:attrName>
                                        </p:attrNameLst>
                                      </p:cBhvr>
                                      <p:to>
                                        <p:strVal val="visible"/>
                                      </p:to>
                                    </p:set>
                                    <p:animEffect transition="in" filter="fade">
                                      <p:cBhvr>
                                        <p:cTn id="183" dur="500"/>
                                        <p:tgtEl>
                                          <p:spTgt spid="374">
                                            <p:txEl>
                                              <p:pRg st="7" end="7"/>
                                            </p:txEl>
                                          </p:spTgt>
                                        </p:tgtEl>
                                      </p:cBhvr>
                                    </p:animEffect>
                                  </p:childTnLst>
                                </p:cTn>
                              </p:par>
                            </p:childTnLst>
                          </p:cTn>
                        </p:par>
                        <p:par>
                          <p:cTn id="184" fill="hold">
                            <p:stCondLst>
                              <p:cond delay="22500"/>
                            </p:stCondLst>
                            <p:childTnLst>
                              <p:par>
                                <p:cTn id="185" presetID="10" presetClass="entr" presetSubtype="0" fill="hold" nodeType="afterEffect">
                                  <p:stCondLst>
                                    <p:cond delay="0"/>
                                  </p:stCondLst>
                                  <p:childTnLst>
                                    <p:set>
                                      <p:cBhvr>
                                        <p:cTn id="186" dur="1" fill="hold">
                                          <p:stCondLst>
                                            <p:cond delay="0"/>
                                          </p:stCondLst>
                                        </p:cTn>
                                        <p:tgtEl>
                                          <p:spTgt spid="374">
                                            <p:txEl>
                                              <p:pRg st="8" end="8"/>
                                            </p:txEl>
                                          </p:spTgt>
                                        </p:tgtEl>
                                        <p:attrNameLst>
                                          <p:attrName>style.visibility</p:attrName>
                                        </p:attrNameLst>
                                      </p:cBhvr>
                                      <p:to>
                                        <p:strVal val="visible"/>
                                      </p:to>
                                    </p:set>
                                    <p:animEffect transition="in" filter="fade">
                                      <p:cBhvr>
                                        <p:cTn id="187" dur="500"/>
                                        <p:tgtEl>
                                          <p:spTgt spid="374">
                                            <p:txEl>
                                              <p:pRg st="8" end="8"/>
                                            </p:txEl>
                                          </p:spTgt>
                                        </p:tgtEl>
                                      </p:cBhvr>
                                    </p:animEffect>
                                  </p:childTnLst>
                                </p:cTn>
                              </p:par>
                            </p:childTnLst>
                          </p:cTn>
                        </p:par>
                        <p:par>
                          <p:cTn id="188" fill="hold">
                            <p:stCondLst>
                              <p:cond delay="23000"/>
                            </p:stCondLst>
                            <p:childTnLst>
                              <p:par>
                                <p:cTn id="189" presetID="10" presetClass="entr" presetSubtype="0" fill="hold" nodeType="afterEffect">
                                  <p:stCondLst>
                                    <p:cond delay="0"/>
                                  </p:stCondLst>
                                  <p:childTnLst>
                                    <p:set>
                                      <p:cBhvr>
                                        <p:cTn id="190" dur="1" fill="hold">
                                          <p:stCondLst>
                                            <p:cond delay="0"/>
                                          </p:stCondLst>
                                        </p:cTn>
                                        <p:tgtEl>
                                          <p:spTgt spid="370">
                                            <p:txEl>
                                              <p:pRg st="0" end="0"/>
                                            </p:txEl>
                                          </p:spTgt>
                                        </p:tgtEl>
                                        <p:attrNameLst>
                                          <p:attrName>style.visibility</p:attrName>
                                        </p:attrNameLst>
                                      </p:cBhvr>
                                      <p:to>
                                        <p:strVal val="visible"/>
                                      </p:to>
                                    </p:set>
                                    <p:animEffect transition="in" filter="fade">
                                      <p:cBhvr>
                                        <p:cTn id="191" dur="500"/>
                                        <p:tgtEl>
                                          <p:spTgt spid="370">
                                            <p:txEl>
                                              <p:pRg st="0" end="0"/>
                                            </p:txEl>
                                          </p:spTgt>
                                        </p:tgtEl>
                                      </p:cBhvr>
                                    </p:animEffect>
                                  </p:childTnLst>
                                </p:cTn>
                              </p:par>
                            </p:childTnLst>
                          </p:cTn>
                        </p:par>
                        <p:par>
                          <p:cTn id="192" fill="hold">
                            <p:stCondLst>
                              <p:cond delay="23500"/>
                            </p:stCondLst>
                            <p:childTnLst>
                              <p:par>
                                <p:cTn id="193" presetID="10" presetClass="entr" presetSubtype="0" fill="hold" nodeType="afterEffect">
                                  <p:stCondLst>
                                    <p:cond delay="0"/>
                                  </p:stCondLst>
                                  <p:childTnLst>
                                    <p:set>
                                      <p:cBhvr>
                                        <p:cTn id="194" dur="1" fill="hold">
                                          <p:stCondLst>
                                            <p:cond delay="0"/>
                                          </p:stCondLst>
                                        </p:cTn>
                                        <p:tgtEl>
                                          <p:spTgt spid="370">
                                            <p:txEl>
                                              <p:pRg st="1" end="1"/>
                                            </p:txEl>
                                          </p:spTgt>
                                        </p:tgtEl>
                                        <p:attrNameLst>
                                          <p:attrName>style.visibility</p:attrName>
                                        </p:attrNameLst>
                                      </p:cBhvr>
                                      <p:to>
                                        <p:strVal val="visible"/>
                                      </p:to>
                                    </p:set>
                                    <p:animEffect transition="in" filter="fade">
                                      <p:cBhvr>
                                        <p:cTn id="195" dur="500"/>
                                        <p:tgtEl>
                                          <p:spTgt spid="370">
                                            <p:txEl>
                                              <p:pRg st="1" end="1"/>
                                            </p:txEl>
                                          </p:spTgt>
                                        </p:tgtEl>
                                      </p:cBhvr>
                                    </p:animEffect>
                                  </p:childTnLst>
                                </p:cTn>
                              </p:par>
                            </p:childTnLst>
                          </p:cTn>
                        </p:par>
                        <p:par>
                          <p:cTn id="196" fill="hold">
                            <p:stCondLst>
                              <p:cond delay="24000"/>
                            </p:stCondLst>
                            <p:childTnLst>
                              <p:par>
                                <p:cTn id="197" presetID="10" presetClass="entr" presetSubtype="0" fill="hold" nodeType="afterEffect">
                                  <p:stCondLst>
                                    <p:cond delay="0"/>
                                  </p:stCondLst>
                                  <p:childTnLst>
                                    <p:set>
                                      <p:cBhvr>
                                        <p:cTn id="198" dur="1" fill="hold">
                                          <p:stCondLst>
                                            <p:cond delay="0"/>
                                          </p:stCondLst>
                                        </p:cTn>
                                        <p:tgtEl>
                                          <p:spTgt spid="370">
                                            <p:txEl>
                                              <p:pRg st="2" end="2"/>
                                            </p:txEl>
                                          </p:spTgt>
                                        </p:tgtEl>
                                        <p:attrNameLst>
                                          <p:attrName>style.visibility</p:attrName>
                                        </p:attrNameLst>
                                      </p:cBhvr>
                                      <p:to>
                                        <p:strVal val="visible"/>
                                      </p:to>
                                    </p:set>
                                    <p:animEffect transition="in" filter="fade">
                                      <p:cBhvr>
                                        <p:cTn id="199" dur="500"/>
                                        <p:tgtEl>
                                          <p:spTgt spid="370">
                                            <p:txEl>
                                              <p:pRg st="2" end="2"/>
                                            </p:txEl>
                                          </p:spTgt>
                                        </p:tgtEl>
                                      </p:cBhvr>
                                    </p:animEffect>
                                  </p:childTnLst>
                                </p:cTn>
                              </p:par>
                            </p:childTnLst>
                          </p:cTn>
                        </p:par>
                        <p:par>
                          <p:cTn id="200" fill="hold">
                            <p:stCondLst>
                              <p:cond delay="24500"/>
                            </p:stCondLst>
                            <p:childTnLst>
                              <p:par>
                                <p:cTn id="201" presetID="10" presetClass="entr" presetSubtype="0" fill="hold" nodeType="afterEffect">
                                  <p:stCondLst>
                                    <p:cond delay="0"/>
                                  </p:stCondLst>
                                  <p:childTnLst>
                                    <p:set>
                                      <p:cBhvr>
                                        <p:cTn id="202" dur="1" fill="hold">
                                          <p:stCondLst>
                                            <p:cond delay="0"/>
                                          </p:stCondLst>
                                        </p:cTn>
                                        <p:tgtEl>
                                          <p:spTgt spid="370">
                                            <p:txEl>
                                              <p:pRg st="3" end="3"/>
                                            </p:txEl>
                                          </p:spTgt>
                                        </p:tgtEl>
                                        <p:attrNameLst>
                                          <p:attrName>style.visibility</p:attrName>
                                        </p:attrNameLst>
                                      </p:cBhvr>
                                      <p:to>
                                        <p:strVal val="visible"/>
                                      </p:to>
                                    </p:set>
                                    <p:animEffect transition="in" filter="fade">
                                      <p:cBhvr>
                                        <p:cTn id="203" dur="500"/>
                                        <p:tgtEl>
                                          <p:spTgt spid="370">
                                            <p:txEl>
                                              <p:pRg st="3" end="3"/>
                                            </p:txEl>
                                          </p:spTgt>
                                        </p:tgtEl>
                                      </p:cBhvr>
                                    </p:animEffect>
                                  </p:childTnLst>
                                </p:cTn>
                              </p:par>
                            </p:childTnLst>
                          </p:cTn>
                        </p:par>
                        <p:par>
                          <p:cTn id="204" fill="hold">
                            <p:stCondLst>
                              <p:cond delay="25000"/>
                            </p:stCondLst>
                            <p:childTnLst>
                              <p:par>
                                <p:cTn id="205" presetID="10" presetClass="entr" presetSubtype="0" fill="hold" nodeType="afterEffect">
                                  <p:stCondLst>
                                    <p:cond delay="0"/>
                                  </p:stCondLst>
                                  <p:childTnLst>
                                    <p:set>
                                      <p:cBhvr>
                                        <p:cTn id="206" dur="1" fill="hold">
                                          <p:stCondLst>
                                            <p:cond delay="0"/>
                                          </p:stCondLst>
                                        </p:cTn>
                                        <p:tgtEl>
                                          <p:spTgt spid="370">
                                            <p:txEl>
                                              <p:pRg st="4" end="4"/>
                                            </p:txEl>
                                          </p:spTgt>
                                        </p:tgtEl>
                                        <p:attrNameLst>
                                          <p:attrName>style.visibility</p:attrName>
                                        </p:attrNameLst>
                                      </p:cBhvr>
                                      <p:to>
                                        <p:strVal val="visible"/>
                                      </p:to>
                                    </p:set>
                                    <p:animEffect transition="in" filter="fade">
                                      <p:cBhvr>
                                        <p:cTn id="207" dur="500"/>
                                        <p:tgtEl>
                                          <p:spTgt spid="370">
                                            <p:txEl>
                                              <p:pRg st="4" end="4"/>
                                            </p:txEl>
                                          </p:spTgt>
                                        </p:tgtEl>
                                      </p:cBhvr>
                                    </p:animEffect>
                                  </p:childTnLst>
                                </p:cTn>
                              </p:par>
                            </p:childTnLst>
                          </p:cTn>
                        </p:par>
                        <p:par>
                          <p:cTn id="208" fill="hold">
                            <p:stCondLst>
                              <p:cond delay="25500"/>
                            </p:stCondLst>
                            <p:childTnLst>
                              <p:par>
                                <p:cTn id="209" presetID="10" presetClass="entr" presetSubtype="0" fill="hold" nodeType="afterEffect">
                                  <p:stCondLst>
                                    <p:cond delay="0"/>
                                  </p:stCondLst>
                                  <p:childTnLst>
                                    <p:set>
                                      <p:cBhvr>
                                        <p:cTn id="210" dur="1" fill="hold">
                                          <p:stCondLst>
                                            <p:cond delay="0"/>
                                          </p:stCondLst>
                                        </p:cTn>
                                        <p:tgtEl>
                                          <p:spTgt spid="370">
                                            <p:txEl>
                                              <p:pRg st="5" end="5"/>
                                            </p:txEl>
                                          </p:spTgt>
                                        </p:tgtEl>
                                        <p:attrNameLst>
                                          <p:attrName>style.visibility</p:attrName>
                                        </p:attrNameLst>
                                      </p:cBhvr>
                                      <p:to>
                                        <p:strVal val="visible"/>
                                      </p:to>
                                    </p:set>
                                    <p:animEffect transition="in" filter="fade">
                                      <p:cBhvr>
                                        <p:cTn id="211" dur="500"/>
                                        <p:tgtEl>
                                          <p:spTgt spid="370">
                                            <p:txEl>
                                              <p:pRg st="5" end="5"/>
                                            </p:txEl>
                                          </p:spTgt>
                                        </p:tgtEl>
                                      </p:cBhvr>
                                    </p:animEffect>
                                  </p:childTnLst>
                                </p:cTn>
                              </p:par>
                            </p:childTnLst>
                          </p:cTn>
                        </p:par>
                        <p:par>
                          <p:cTn id="212" fill="hold">
                            <p:stCondLst>
                              <p:cond delay="26000"/>
                            </p:stCondLst>
                            <p:childTnLst>
                              <p:par>
                                <p:cTn id="213" presetID="10" presetClass="entr" presetSubtype="0" fill="hold" nodeType="afterEffect">
                                  <p:stCondLst>
                                    <p:cond delay="0"/>
                                  </p:stCondLst>
                                  <p:childTnLst>
                                    <p:set>
                                      <p:cBhvr>
                                        <p:cTn id="214" dur="1" fill="hold">
                                          <p:stCondLst>
                                            <p:cond delay="0"/>
                                          </p:stCondLst>
                                        </p:cTn>
                                        <p:tgtEl>
                                          <p:spTgt spid="370">
                                            <p:txEl>
                                              <p:pRg st="6" end="6"/>
                                            </p:txEl>
                                          </p:spTgt>
                                        </p:tgtEl>
                                        <p:attrNameLst>
                                          <p:attrName>style.visibility</p:attrName>
                                        </p:attrNameLst>
                                      </p:cBhvr>
                                      <p:to>
                                        <p:strVal val="visible"/>
                                      </p:to>
                                    </p:set>
                                    <p:animEffect transition="in" filter="fade">
                                      <p:cBhvr>
                                        <p:cTn id="215" dur="500"/>
                                        <p:tgtEl>
                                          <p:spTgt spid="370">
                                            <p:txEl>
                                              <p:pRg st="6" end="6"/>
                                            </p:txEl>
                                          </p:spTgt>
                                        </p:tgtEl>
                                      </p:cBhvr>
                                    </p:animEffect>
                                  </p:childTnLst>
                                </p:cTn>
                              </p:par>
                            </p:childTnLst>
                          </p:cTn>
                        </p:par>
                        <p:par>
                          <p:cTn id="216" fill="hold">
                            <p:stCondLst>
                              <p:cond delay="26500"/>
                            </p:stCondLst>
                            <p:childTnLst>
                              <p:par>
                                <p:cTn id="217" presetID="10" presetClass="entr" presetSubtype="0" fill="hold" nodeType="afterEffect">
                                  <p:stCondLst>
                                    <p:cond delay="0"/>
                                  </p:stCondLst>
                                  <p:childTnLst>
                                    <p:set>
                                      <p:cBhvr>
                                        <p:cTn id="218" dur="1" fill="hold">
                                          <p:stCondLst>
                                            <p:cond delay="0"/>
                                          </p:stCondLst>
                                        </p:cTn>
                                        <p:tgtEl>
                                          <p:spTgt spid="370">
                                            <p:txEl>
                                              <p:pRg st="7" end="7"/>
                                            </p:txEl>
                                          </p:spTgt>
                                        </p:tgtEl>
                                        <p:attrNameLst>
                                          <p:attrName>style.visibility</p:attrName>
                                        </p:attrNameLst>
                                      </p:cBhvr>
                                      <p:to>
                                        <p:strVal val="visible"/>
                                      </p:to>
                                    </p:set>
                                    <p:animEffect transition="in" filter="fade">
                                      <p:cBhvr>
                                        <p:cTn id="219" dur="500"/>
                                        <p:tgtEl>
                                          <p:spTgt spid="370">
                                            <p:txEl>
                                              <p:pRg st="7" end="7"/>
                                            </p:txEl>
                                          </p:spTgt>
                                        </p:tgtEl>
                                      </p:cBhvr>
                                    </p:animEffect>
                                  </p:childTnLst>
                                </p:cTn>
                              </p:par>
                            </p:childTnLst>
                          </p:cTn>
                        </p:par>
                        <p:par>
                          <p:cTn id="220" fill="hold">
                            <p:stCondLst>
                              <p:cond delay="27000"/>
                            </p:stCondLst>
                            <p:childTnLst>
                              <p:par>
                                <p:cTn id="221" presetID="10" presetClass="entr" presetSubtype="0" fill="hold" nodeType="afterEffect">
                                  <p:stCondLst>
                                    <p:cond delay="0"/>
                                  </p:stCondLst>
                                  <p:childTnLst>
                                    <p:set>
                                      <p:cBhvr>
                                        <p:cTn id="222" dur="1" fill="hold">
                                          <p:stCondLst>
                                            <p:cond delay="0"/>
                                          </p:stCondLst>
                                        </p:cTn>
                                        <p:tgtEl>
                                          <p:spTgt spid="370">
                                            <p:txEl>
                                              <p:pRg st="8" end="8"/>
                                            </p:txEl>
                                          </p:spTgt>
                                        </p:tgtEl>
                                        <p:attrNameLst>
                                          <p:attrName>style.visibility</p:attrName>
                                        </p:attrNameLst>
                                      </p:cBhvr>
                                      <p:to>
                                        <p:strVal val="visible"/>
                                      </p:to>
                                    </p:set>
                                    <p:animEffect transition="in" filter="fade">
                                      <p:cBhvr>
                                        <p:cTn id="223" dur="500"/>
                                        <p:tgtEl>
                                          <p:spTgt spid="370">
                                            <p:txEl>
                                              <p:pRg st="8" end="8"/>
                                            </p:txEl>
                                          </p:spTgt>
                                        </p:tgtEl>
                                      </p:cBhvr>
                                    </p:animEffect>
                                  </p:childTnLst>
                                </p:cTn>
                              </p:par>
                            </p:childTnLst>
                          </p:cTn>
                        </p:par>
                        <p:par>
                          <p:cTn id="224" fill="hold">
                            <p:stCondLst>
                              <p:cond delay="27500"/>
                            </p:stCondLst>
                            <p:childTnLst>
                              <p:par>
                                <p:cTn id="225" presetID="10" presetClass="entr" presetSubtype="0" fill="hold" nodeType="afterEffect">
                                  <p:stCondLst>
                                    <p:cond delay="0"/>
                                  </p:stCondLst>
                                  <p:childTnLst>
                                    <p:set>
                                      <p:cBhvr>
                                        <p:cTn id="226" dur="1" fill="hold">
                                          <p:stCondLst>
                                            <p:cond delay="0"/>
                                          </p:stCondLst>
                                        </p:cTn>
                                        <p:tgtEl>
                                          <p:spTgt spid="369">
                                            <p:txEl>
                                              <p:pRg st="0" end="0"/>
                                            </p:txEl>
                                          </p:spTgt>
                                        </p:tgtEl>
                                        <p:attrNameLst>
                                          <p:attrName>style.visibility</p:attrName>
                                        </p:attrNameLst>
                                      </p:cBhvr>
                                      <p:to>
                                        <p:strVal val="visible"/>
                                      </p:to>
                                    </p:set>
                                    <p:animEffect transition="in" filter="fade">
                                      <p:cBhvr>
                                        <p:cTn id="227" dur="500"/>
                                        <p:tgtEl>
                                          <p:spTgt spid="369">
                                            <p:txEl>
                                              <p:pRg st="0" end="0"/>
                                            </p:txEl>
                                          </p:spTgt>
                                        </p:tgtEl>
                                      </p:cBhvr>
                                    </p:animEffect>
                                  </p:childTnLst>
                                </p:cTn>
                              </p:par>
                            </p:childTnLst>
                          </p:cTn>
                        </p:par>
                        <p:par>
                          <p:cTn id="228" fill="hold">
                            <p:stCondLst>
                              <p:cond delay="28000"/>
                            </p:stCondLst>
                            <p:childTnLst>
                              <p:par>
                                <p:cTn id="229" presetID="10" presetClass="entr" presetSubtype="0" fill="hold" nodeType="afterEffect">
                                  <p:stCondLst>
                                    <p:cond delay="0"/>
                                  </p:stCondLst>
                                  <p:childTnLst>
                                    <p:set>
                                      <p:cBhvr>
                                        <p:cTn id="230" dur="1" fill="hold">
                                          <p:stCondLst>
                                            <p:cond delay="0"/>
                                          </p:stCondLst>
                                        </p:cTn>
                                        <p:tgtEl>
                                          <p:spTgt spid="369">
                                            <p:txEl>
                                              <p:pRg st="1" end="1"/>
                                            </p:txEl>
                                          </p:spTgt>
                                        </p:tgtEl>
                                        <p:attrNameLst>
                                          <p:attrName>style.visibility</p:attrName>
                                        </p:attrNameLst>
                                      </p:cBhvr>
                                      <p:to>
                                        <p:strVal val="visible"/>
                                      </p:to>
                                    </p:set>
                                    <p:animEffect transition="in" filter="fade">
                                      <p:cBhvr>
                                        <p:cTn id="231" dur="500"/>
                                        <p:tgtEl>
                                          <p:spTgt spid="369">
                                            <p:txEl>
                                              <p:pRg st="1" end="1"/>
                                            </p:txEl>
                                          </p:spTgt>
                                        </p:tgtEl>
                                      </p:cBhvr>
                                    </p:animEffect>
                                  </p:childTnLst>
                                </p:cTn>
                              </p:par>
                            </p:childTnLst>
                          </p:cTn>
                        </p:par>
                        <p:par>
                          <p:cTn id="232" fill="hold">
                            <p:stCondLst>
                              <p:cond delay="28500"/>
                            </p:stCondLst>
                            <p:childTnLst>
                              <p:par>
                                <p:cTn id="233" presetID="10" presetClass="entr" presetSubtype="0" fill="hold" nodeType="afterEffect">
                                  <p:stCondLst>
                                    <p:cond delay="0"/>
                                  </p:stCondLst>
                                  <p:childTnLst>
                                    <p:set>
                                      <p:cBhvr>
                                        <p:cTn id="234" dur="1" fill="hold">
                                          <p:stCondLst>
                                            <p:cond delay="0"/>
                                          </p:stCondLst>
                                        </p:cTn>
                                        <p:tgtEl>
                                          <p:spTgt spid="369">
                                            <p:txEl>
                                              <p:pRg st="2" end="2"/>
                                            </p:txEl>
                                          </p:spTgt>
                                        </p:tgtEl>
                                        <p:attrNameLst>
                                          <p:attrName>style.visibility</p:attrName>
                                        </p:attrNameLst>
                                      </p:cBhvr>
                                      <p:to>
                                        <p:strVal val="visible"/>
                                      </p:to>
                                    </p:set>
                                    <p:animEffect transition="in" filter="fade">
                                      <p:cBhvr>
                                        <p:cTn id="235" dur="500"/>
                                        <p:tgtEl>
                                          <p:spTgt spid="369">
                                            <p:txEl>
                                              <p:pRg st="2" end="2"/>
                                            </p:txEl>
                                          </p:spTgt>
                                        </p:tgtEl>
                                      </p:cBhvr>
                                    </p:animEffect>
                                  </p:childTnLst>
                                </p:cTn>
                              </p:par>
                            </p:childTnLst>
                          </p:cTn>
                        </p:par>
                        <p:par>
                          <p:cTn id="236" fill="hold">
                            <p:stCondLst>
                              <p:cond delay="29000"/>
                            </p:stCondLst>
                            <p:childTnLst>
                              <p:par>
                                <p:cTn id="237" presetID="10" presetClass="entr" presetSubtype="0" fill="hold" nodeType="afterEffect">
                                  <p:stCondLst>
                                    <p:cond delay="0"/>
                                  </p:stCondLst>
                                  <p:childTnLst>
                                    <p:set>
                                      <p:cBhvr>
                                        <p:cTn id="238" dur="1" fill="hold">
                                          <p:stCondLst>
                                            <p:cond delay="0"/>
                                          </p:stCondLst>
                                        </p:cTn>
                                        <p:tgtEl>
                                          <p:spTgt spid="369">
                                            <p:txEl>
                                              <p:pRg st="3" end="3"/>
                                            </p:txEl>
                                          </p:spTgt>
                                        </p:tgtEl>
                                        <p:attrNameLst>
                                          <p:attrName>style.visibility</p:attrName>
                                        </p:attrNameLst>
                                      </p:cBhvr>
                                      <p:to>
                                        <p:strVal val="visible"/>
                                      </p:to>
                                    </p:set>
                                    <p:animEffect transition="in" filter="fade">
                                      <p:cBhvr>
                                        <p:cTn id="239" dur="500"/>
                                        <p:tgtEl>
                                          <p:spTgt spid="369">
                                            <p:txEl>
                                              <p:pRg st="3" end="3"/>
                                            </p:txEl>
                                          </p:spTgt>
                                        </p:tgtEl>
                                      </p:cBhvr>
                                    </p:animEffect>
                                  </p:childTnLst>
                                </p:cTn>
                              </p:par>
                            </p:childTnLst>
                          </p:cTn>
                        </p:par>
                        <p:par>
                          <p:cTn id="240" fill="hold">
                            <p:stCondLst>
                              <p:cond delay="29500"/>
                            </p:stCondLst>
                            <p:childTnLst>
                              <p:par>
                                <p:cTn id="241" presetID="10" presetClass="entr" presetSubtype="0" fill="hold" nodeType="afterEffect">
                                  <p:stCondLst>
                                    <p:cond delay="0"/>
                                  </p:stCondLst>
                                  <p:childTnLst>
                                    <p:set>
                                      <p:cBhvr>
                                        <p:cTn id="242" dur="1" fill="hold">
                                          <p:stCondLst>
                                            <p:cond delay="0"/>
                                          </p:stCondLst>
                                        </p:cTn>
                                        <p:tgtEl>
                                          <p:spTgt spid="369">
                                            <p:txEl>
                                              <p:pRg st="4" end="4"/>
                                            </p:txEl>
                                          </p:spTgt>
                                        </p:tgtEl>
                                        <p:attrNameLst>
                                          <p:attrName>style.visibility</p:attrName>
                                        </p:attrNameLst>
                                      </p:cBhvr>
                                      <p:to>
                                        <p:strVal val="visible"/>
                                      </p:to>
                                    </p:set>
                                    <p:animEffect transition="in" filter="fade">
                                      <p:cBhvr>
                                        <p:cTn id="243" dur="500"/>
                                        <p:tgtEl>
                                          <p:spTgt spid="369">
                                            <p:txEl>
                                              <p:pRg st="4" end="4"/>
                                            </p:txEl>
                                          </p:spTgt>
                                        </p:tgtEl>
                                      </p:cBhvr>
                                    </p:animEffect>
                                  </p:childTnLst>
                                </p:cTn>
                              </p:par>
                            </p:childTnLst>
                          </p:cTn>
                        </p:par>
                        <p:par>
                          <p:cTn id="244" fill="hold">
                            <p:stCondLst>
                              <p:cond delay="30000"/>
                            </p:stCondLst>
                            <p:childTnLst>
                              <p:par>
                                <p:cTn id="245" presetID="10" presetClass="entr" presetSubtype="0" fill="hold" nodeType="afterEffect">
                                  <p:stCondLst>
                                    <p:cond delay="0"/>
                                  </p:stCondLst>
                                  <p:childTnLst>
                                    <p:set>
                                      <p:cBhvr>
                                        <p:cTn id="246" dur="1" fill="hold">
                                          <p:stCondLst>
                                            <p:cond delay="0"/>
                                          </p:stCondLst>
                                        </p:cTn>
                                        <p:tgtEl>
                                          <p:spTgt spid="369">
                                            <p:txEl>
                                              <p:pRg st="5" end="5"/>
                                            </p:txEl>
                                          </p:spTgt>
                                        </p:tgtEl>
                                        <p:attrNameLst>
                                          <p:attrName>style.visibility</p:attrName>
                                        </p:attrNameLst>
                                      </p:cBhvr>
                                      <p:to>
                                        <p:strVal val="visible"/>
                                      </p:to>
                                    </p:set>
                                    <p:animEffect transition="in" filter="fade">
                                      <p:cBhvr>
                                        <p:cTn id="247" dur="500"/>
                                        <p:tgtEl>
                                          <p:spTgt spid="369">
                                            <p:txEl>
                                              <p:pRg st="5" end="5"/>
                                            </p:txEl>
                                          </p:spTgt>
                                        </p:tgtEl>
                                      </p:cBhvr>
                                    </p:animEffect>
                                  </p:childTnLst>
                                </p:cTn>
                              </p:par>
                            </p:childTnLst>
                          </p:cTn>
                        </p:par>
                        <p:par>
                          <p:cTn id="248" fill="hold">
                            <p:stCondLst>
                              <p:cond delay="30500"/>
                            </p:stCondLst>
                            <p:childTnLst>
                              <p:par>
                                <p:cTn id="249" presetID="10" presetClass="entr" presetSubtype="0" fill="hold" nodeType="afterEffect">
                                  <p:stCondLst>
                                    <p:cond delay="0"/>
                                  </p:stCondLst>
                                  <p:childTnLst>
                                    <p:set>
                                      <p:cBhvr>
                                        <p:cTn id="250" dur="1" fill="hold">
                                          <p:stCondLst>
                                            <p:cond delay="0"/>
                                          </p:stCondLst>
                                        </p:cTn>
                                        <p:tgtEl>
                                          <p:spTgt spid="369">
                                            <p:txEl>
                                              <p:pRg st="6" end="6"/>
                                            </p:txEl>
                                          </p:spTgt>
                                        </p:tgtEl>
                                        <p:attrNameLst>
                                          <p:attrName>style.visibility</p:attrName>
                                        </p:attrNameLst>
                                      </p:cBhvr>
                                      <p:to>
                                        <p:strVal val="visible"/>
                                      </p:to>
                                    </p:set>
                                    <p:animEffect transition="in" filter="fade">
                                      <p:cBhvr>
                                        <p:cTn id="251" dur="500"/>
                                        <p:tgtEl>
                                          <p:spTgt spid="369">
                                            <p:txEl>
                                              <p:pRg st="6" end="6"/>
                                            </p:txEl>
                                          </p:spTgt>
                                        </p:tgtEl>
                                      </p:cBhvr>
                                    </p:animEffect>
                                  </p:childTnLst>
                                </p:cTn>
                              </p:par>
                            </p:childTnLst>
                          </p:cTn>
                        </p:par>
                        <p:par>
                          <p:cTn id="252" fill="hold">
                            <p:stCondLst>
                              <p:cond delay="31000"/>
                            </p:stCondLst>
                            <p:childTnLst>
                              <p:par>
                                <p:cTn id="253" presetID="10" presetClass="entr" presetSubtype="0" fill="hold" nodeType="afterEffect">
                                  <p:stCondLst>
                                    <p:cond delay="0"/>
                                  </p:stCondLst>
                                  <p:childTnLst>
                                    <p:set>
                                      <p:cBhvr>
                                        <p:cTn id="254" dur="1" fill="hold">
                                          <p:stCondLst>
                                            <p:cond delay="0"/>
                                          </p:stCondLst>
                                        </p:cTn>
                                        <p:tgtEl>
                                          <p:spTgt spid="369">
                                            <p:txEl>
                                              <p:pRg st="7" end="7"/>
                                            </p:txEl>
                                          </p:spTgt>
                                        </p:tgtEl>
                                        <p:attrNameLst>
                                          <p:attrName>style.visibility</p:attrName>
                                        </p:attrNameLst>
                                      </p:cBhvr>
                                      <p:to>
                                        <p:strVal val="visible"/>
                                      </p:to>
                                    </p:set>
                                    <p:animEffect transition="in" filter="fade">
                                      <p:cBhvr>
                                        <p:cTn id="255" dur="500"/>
                                        <p:tgtEl>
                                          <p:spTgt spid="369">
                                            <p:txEl>
                                              <p:pRg st="7" end="7"/>
                                            </p:txEl>
                                          </p:spTgt>
                                        </p:tgtEl>
                                      </p:cBhvr>
                                    </p:animEffect>
                                  </p:childTnLst>
                                </p:cTn>
                              </p:par>
                            </p:childTnLst>
                          </p:cTn>
                        </p:par>
                        <p:par>
                          <p:cTn id="256" fill="hold">
                            <p:stCondLst>
                              <p:cond delay="31500"/>
                            </p:stCondLst>
                            <p:childTnLst>
                              <p:par>
                                <p:cTn id="257" presetID="10" presetClass="entr" presetSubtype="0" fill="hold" nodeType="afterEffect">
                                  <p:stCondLst>
                                    <p:cond delay="0"/>
                                  </p:stCondLst>
                                  <p:childTnLst>
                                    <p:set>
                                      <p:cBhvr>
                                        <p:cTn id="258" dur="1" fill="hold">
                                          <p:stCondLst>
                                            <p:cond delay="0"/>
                                          </p:stCondLst>
                                        </p:cTn>
                                        <p:tgtEl>
                                          <p:spTgt spid="369">
                                            <p:txEl>
                                              <p:pRg st="8" end="8"/>
                                            </p:txEl>
                                          </p:spTgt>
                                        </p:tgtEl>
                                        <p:attrNameLst>
                                          <p:attrName>style.visibility</p:attrName>
                                        </p:attrNameLst>
                                      </p:cBhvr>
                                      <p:to>
                                        <p:strVal val="visible"/>
                                      </p:to>
                                    </p:set>
                                    <p:animEffect transition="in" filter="fade">
                                      <p:cBhvr>
                                        <p:cTn id="259" dur="500"/>
                                        <p:tgtEl>
                                          <p:spTgt spid="369">
                                            <p:txEl>
                                              <p:pRg st="8" end="8"/>
                                            </p:txEl>
                                          </p:spTgt>
                                        </p:tgtEl>
                                      </p:cBhvr>
                                    </p:animEffect>
                                  </p:childTnLst>
                                </p:cTn>
                              </p:par>
                            </p:childTnLst>
                          </p:cTn>
                        </p:par>
                        <p:par>
                          <p:cTn id="260" fill="hold">
                            <p:stCondLst>
                              <p:cond delay="32000"/>
                            </p:stCondLst>
                            <p:childTnLst>
                              <p:par>
                                <p:cTn id="261" presetID="10" presetClass="entr" presetSubtype="0" fill="hold" nodeType="afterEffect">
                                  <p:stCondLst>
                                    <p:cond delay="0"/>
                                  </p:stCondLst>
                                  <p:childTnLst>
                                    <p:set>
                                      <p:cBhvr>
                                        <p:cTn id="262" dur="1" fill="hold">
                                          <p:stCondLst>
                                            <p:cond delay="0"/>
                                          </p:stCondLst>
                                        </p:cTn>
                                        <p:tgtEl>
                                          <p:spTgt spid="368">
                                            <p:txEl>
                                              <p:pRg st="0" end="0"/>
                                            </p:txEl>
                                          </p:spTgt>
                                        </p:tgtEl>
                                        <p:attrNameLst>
                                          <p:attrName>style.visibility</p:attrName>
                                        </p:attrNameLst>
                                      </p:cBhvr>
                                      <p:to>
                                        <p:strVal val="visible"/>
                                      </p:to>
                                    </p:set>
                                    <p:animEffect transition="in" filter="fade">
                                      <p:cBhvr>
                                        <p:cTn id="263" dur="500"/>
                                        <p:tgtEl>
                                          <p:spTgt spid="368">
                                            <p:txEl>
                                              <p:pRg st="0" end="0"/>
                                            </p:txEl>
                                          </p:spTgt>
                                        </p:tgtEl>
                                      </p:cBhvr>
                                    </p:animEffect>
                                  </p:childTnLst>
                                </p:cTn>
                              </p:par>
                            </p:childTnLst>
                          </p:cTn>
                        </p:par>
                        <p:par>
                          <p:cTn id="264" fill="hold">
                            <p:stCondLst>
                              <p:cond delay="32500"/>
                            </p:stCondLst>
                            <p:childTnLst>
                              <p:par>
                                <p:cTn id="265" presetID="10" presetClass="entr" presetSubtype="0" fill="hold" nodeType="afterEffect">
                                  <p:stCondLst>
                                    <p:cond delay="0"/>
                                  </p:stCondLst>
                                  <p:childTnLst>
                                    <p:set>
                                      <p:cBhvr>
                                        <p:cTn id="266" dur="1" fill="hold">
                                          <p:stCondLst>
                                            <p:cond delay="0"/>
                                          </p:stCondLst>
                                        </p:cTn>
                                        <p:tgtEl>
                                          <p:spTgt spid="368">
                                            <p:txEl>
                                              <p:pRg st="1" end="1"/>
                                            </p:txEl>
                                          </p:spTgt>
                                        </p:tgtEl>
                                        <p:attrNameLst>
                                          <p:attrName>style.visibility</p:attrName>
                                        </p:attrNameLst>
                                      </p:cBhvr>
                                      <p:to>
                                        <p:strVal val="visible"/>
                                      </p:to>
                                    </p:set>
                                    <p:animEffect transition="in" filter="fade">
                                      <p:cBhvr>
                                        <p:cTn id="267" dur="500"/>
                                        <p:tgtEl>
                                          <p:spTgt spid="368">
                                            <p:txEl>
                                              <p:pRg st="1" end="1"/>
                                            </p:txEl>
                                          </p:spTgt>
                                        </p:tgtEl>
                                      </p:cBhvr>
                                    </p:animEffect>
                                  </p:childTnLst>
                                </p:cTn>
                              </p:par>
                            </p:childTnLst>
                          </p:cTn>
                        </p:par>
                        <p:par>
                          <p:cTn id="268" fill="hold">
                            <p:stCondLst>
                              <p:cond delay="33000"/>
                            </p:stCondLst>
                            <p:childTnLst>
                              <p:par>
                                <p:cTn id="269" presetID="10" presetClass="entr" presetSubtype="0" fill="hold" nodeType="afterEffect">
                                  <p:stCondLst>
                                    <p:cond delay="0"/>
                                  </p:stCondLst>
                                  <p:childTnLst>
                                    <p:set>
                                      <p:cBhvr>
                                        <p:cTn id="270" dur="1" fill="hold">
                                          <p:stCondLst>
                                            <p:cond delay="0"/>
                                          </p:stCondLst>
                                        </p:cTn>
                                        <p:tgtEl>
                                          <p:spTgt spid="368">
                                            <p:txEl>
                                              <p:pRg st="2" end="2"/>
                                            </p:txEl>
                                          </p:spTgt>
                                        </p:tgtEl>
                                        <p:attrNameLst>
                                          <p:attrName>style.visibility</p:attrName>
                                        </p:attrNameLst>
                                      </p:cBhvr>
                                      <p:to>
                                        <p:strVal val="visible"/>
                                      </p:to>
                                    </p:set>
                                    <p:animEffect transition="in" filter="fade">
                                      <p:cBhvr>
                                        <p:cTn id="271" dur="500"/>
                                        <p:tgtEl>
                                          <p:spTgt spid="368">
                                            <p:txEl>
                                              <p:pRg st="2" end="2"/>
                                            </p:txEl>
                                          </p:spTgt>
                                        </p:tgtEl>
                                      </p:cBhvr>
                                    </p:animEffect>
                                  </p:childTnLst>
                                </p:cTn>
                              </p:par>
                            </p:childTnLst>
                          </p:cTn>
                        </p:par>
                        <p:par>
                          <p:cTn id="272" fill="hold">
                            <p:stCondLst>
                              <p:cond delay="33500"/>
                            </p:stCondLst>
                            <p:childTnLst>
                              <p:par>
                                <p:cTn id="273" presetID="10" presetClass="entr" presetSubtype="0" fill="hold" nodeType="afterEffect">
                                  <p:stCondLst>
                                    <p:cond delay="0"/>
                                  </p:stCondLst>
                                  <p:childTnLst>
                                    <p:set>
                                      <p:cBhvr>
                                        <p:cTn id="274" dur="1" fill="hold">
                                          <p:stCondLst>
                                            <p:cond delay="0"/>
                                          </p:stCondLst>
                                        </p:cTn>
                                        <p:tgtEl>
                                          <p:spTgt spid="368">
                                            <p:txEl>
                                              <p:pRg st="3" end="3"/>
                                            </p:txEl>
                                          </p:spTgt>
                                        </p:tgtEl>
                                        <p:attrNameLst>
                                          <p:attrName>style.visibility</p:attrName>
                                        </p:attrNameLst>
                                      </p:cBhvr>
                                      <p:to>
                                        <p:strVal val="visible"/>
                                      </p:to>
                                    </p:set>
                                    <p:animEffect transition="in" filter="fade">
                                      <p:cBhvr>
                                        <p:cTn id="275" dur="500"/>
                                        <p:tgtEl>
                                          <p:spTgt spid="368">
                                            <p:txEl>
                                              <p:pRg st="3" end="3"/>
                                            </p:txEl>
                                          </p:spTgt>
                                        </p:tgtEl>
                                      </p:cBhvr>
                                    </p:animEffect>
                                  </p:childTnLst>
                                </p:cTn>
                              </p:par>
                            </p:childTnLst>
                          </p:cTn>
                        </p:par>
                        <p:par>
                          <p:cTn id="276" fill="hold">
                            <p:stCondLst>
                              <p:cond delay="34000"/>
                            </p:stCondLst>
                            <p:childTnLst>
                              <p:par>
                                <p:cTn id="277" presetID="10" presetClass="entr" presetSubtype="0" fill="hold" nodeType="afterEffect">
                                  <p:stCondLst>
                                    <p:cond delay="0"/>
                                  </p:stCondLst>
                                  <p:childTnLst>
                                    <p:set>
                                      <p:cBhvr>
                                        <p:cTn id="278" dur="1" fill="hold">
                                          <p:stCondLst>
                                            <p:cond delay="0"/>
                                          </p:stCondLst>
                                        </p:cTn>
                                        <p:tgtEl>
                                          <p:spTgt spid="368">
                                            <p:txEl>
                                              <p:pRg st="4" end="4"/>
                                            </p:txEl>
                                          </p:spTgt>
                                        </p:tgtEl>
                                        <p:attrNameLst>
                                          <p:attrName>style.visibility</p:attrName>
                                        </p:attrNameLst>
                                      </p:cBhvr>
                                      <p:to>
                                        <p:strVal val="visible"/>
                                      </p:to>
                                    </p:set>
                                    <p:animEffect transition="in" filter="fade">
                                      <p:cBhvr>
                                        <p:cTn id="279" dur="500"/>
                                        <p:tgtEl>
                                          <p:spTgt spid="368">
                                            <p:txEl>
                                              <p:pRg st="4" end="4"/>
                                            </p:txEl>
                                          </p:spTgt>
                                        </p:tgtEl>
                                      </p:cBhvr>
                                    </p:animEffect>
                                  </p:childTnLst>
                                </p:cTn>
                              </p:par>
                            </p:childTnLst>
                          </p:cTn>
                        </p:par>
                        <p:par>
                          <p:cTn id="280" fill="hold">
                            <p:stCondLst>
                              <p:cond delay="34500"/>
                            </p:stCondLst>
                            <p:childTnLst>
                              <p:par>
                                <p:cTn id="281" presetID="10" presetClass="entr" presetSubtype="0" fill="hold" nodeType="afterEffect">
                                  <p:stCondLst>
                                    <p:cond delay="0"/>
                                  </p:stCondLst>
                                  <p:childTnLst>
                                    <p:set>
                                      <p:cBhvr>
                                        <p:cTn id="282" dur="1" fill="hold">
                                          <p:stCondLst>
                                            <p:cond delay="0"/>
                                          </p:stCondLst>
                                        </p:cTn>
                                        <p:tgtEl>
                                          <p:spTgt spid="368">
                                            <p:txEl>
                                              <p:pRg st="5" end="5"/>
                                            </p:txEl>
                                          </p:spTgt>
                                        </p:tgtEl>
                                        <p:attrNameLst>
                                          <p:attrName>style.visibility</p:attrName>
                                        </p:attrNameLst>
                                      </p:cBhvr>
                                      <p:to>
                                        <p:strVal val="visible"/>
                                      </p:to>
                                    </p:set>
                                    <p:animEffect transition="in" filter="fade">
                                      <p:cBhvr>
                                        <p:cTn id="283" dur="500"/>
                                        <p:tgtEl>
                                          <p:spTgt spid="368">
                                            <p:txEl>
                                              <p:pRg st="5" end="5"/>
                                            </p:txEl>
                                          </p:spTgt>
                                        </p:tgtEl>
                                      </p:cBhvr>
                                    </p:animEffect>
                                  </p:childTnLst>
                                </p:cTn>
                              </p:par>
                            </p:childTnLst>
                          </p:cTn>
                        </p:par>
                        <p:par>
                          <p:cTn id="284" fill="hold">
                            <p:stCondLst>
                              <p:cond delay="35000"/>
                            </p:stCondLst>
                            <p:childTnLst>
                              <p:par>
                                <p:cTn id="285" presetID="10" presetClass="entr" presetSubtype="0" fill="hold" nodeType="afterEffect">
                                  <p:stCondLst>
                                    <p:cond delay="0"/>
                                  </p:stCondLst>
                                  <p:childTnLst>
                                    <p:set>
                                      <p:cBhvr>
                                        <p:cTn id="286" dur="1" fill="hold">
                                          <p:stCondLst>
                                            <p:cond delay="0"/>
                                          </p:stCondLst>
                                        </p:cTn>
                                        <p:tgtEl>
                                          <p:spTgt spid="368">
                                            <p:txEl>
                                              <p:pRg st="6" end="6"/>
                                            </p:txEl>
                                          </p:spTgt>
                                        </p:tgtEl>
                                        <p:attrNameLst>
                                          <p:attrName>style.visibility</p:attrName>
                                        </p:attrNameLst>
                                      </p:cBhvr>
                                      <p:to>
                                        <p:strVal val="visible"/>
                                      </p:to>
                                    </p:set>
                                    <p:animEffect transition="in" filter="fade">
                                      <p:cBhvr>
                                        <p:cTn id="287" dur="500"/>
                                        <p:tgtEl>
                                          <p:spTgt spid="368">
                                            <p:txEl>
                                              <p:pRg st="6" end="6"/>
                                            </p:txEl>
                                          </p:spTgt>
                                        </p:tgtEl>
                                      </p:cBhvr>
                                    </p:animEffect>
                                  </p:childTnLst>
                                </p:cTn>
                              </p:par>
                            </p:childTnLst>
                          </p:cTn>
                        </p:par>
                        <p:par>
                          <p:cTn id="288" fill="hold">
                            <p:stCondLst>
                              <p:cond delay="35500"/>
                            </p:stCondLst>
                            <p:childTnLst>
                              <p:par>
                                <p:cTn id="289" presetID="10" presetClass="entr" presetSubtype="0" fill="hold" nodeType="afterEffect">
                                  <p:stCondLst>
                                    <p:cond delay="0"/>
                                  </p:stCondLst>
                                  <p:childTnLst>
                                    <p:set>
                                      <p:cBhvr>
                                        <p:cTn id="290" dur="1" fill="hold">
                                          <p:stCondLst>
                                            <p:cond delay="0"/>
                                          </p:stCondLst>
                                        </p:cTn>
                                        <p:tgtEl>
                                          <p:spTgt spid="368">
                                            <p:txEl>
                                              <p:pRg st="7" end="7"/>
                                            </p:txEl>
                                          </p:spTgt>
                                        </p:tgtEl>
                                        <p:attrNameLst>
                                          <p:attrName>style.visibility</p:attrName>
                                        </p:attrNameLst>
                                      </p:cBhvr>
                                      <p:to>
                                        <p:strVal val="visible"/>
                                      </p:to>
                                    </p:set>
                                    <p:animEffect transition="in" filter="fade">
                                      <p:cBhvr>
                                        <p:cTn id="291" dur="500"/>
                                        <p:tgtEl>
                                          <p:spTgt spid="368">
                                            <p:txEl>
                                              <p:pRg st="7" end="7"/>
                                            </p:txEl>
                                          </p:spTgt>
                                        </p:tgtEl>
                                      </p:cBhvr>
                                    </p:animEffect>
                                  </p:childTnLst>
                                </p:cTn>
                              </p:par>
                            </p:childTnLst>
                          </p:cTn>
                        </p:par>
                        <p:par>
                          <p:cTn id="292" fill="hold">
                            <p:stCondLst>
                              <p:cond delay="36000"/>
                            </p:stCondLst>
                            <p:childTnLst>
                              <p:par>
                                <p:cTn id="293" presetID="10" presetClass="entr" presetSubtype="0" fill="hold" nodeType="afterEffect">
                                  <p:stCondLst>
                                    <p:cond delay="0"/>
                                  </p:stCondLst>
                                  <p:childTnLst>
                                    <p:set>
                                      <p:cBhvr>
                                        <p:cTn id="294" dur="1" fill="hold">
                                          <p:stCondLst>
                                            <p:cond delay="0"/>
                                          </p:stCondLst>
                                        </p:cTn>
                                        <p:tgtEl>
                                          <p:spTgt spid="368">
                                            <p:txEl>
                                              <p:pRg st="8" end="8"/>
                                            </p:txEl>
                                          </p:spTgt>
                                        </p:tgtEl>
                                        <p:attrNameLst>
                                          <p:attrName>style.visibility</p:attrName>
                                        </p:attrNameLst>
                                      </p:cBhvr>
                                      <p:to>
                                        <p:strVal val="visible"/>
                                      </p:to>
                                    </p:set>
                                    <p:animEffect transition="in" filter="fade">
                                      <p:cBhvr>
                                        <p:cTn id="295" dur="500"/>
                                        <p:tgtEl>
                                          <p:spTgt spid="368">
                                            <p:txEl>
                                              <p:pRg st="8" end="8"/>
                                            </p:txEl>
                                          </p:spTgt>
                                        </p:tgtEl>
                                      </p:cBhvr>
                                    </p:animEffect>
                                  </p:childTnLst>
                                </p:cTn>
                              </p:par>
                            </p:childTnLst>
                          </p:cTn>
                        </p:par>
                        <p:par>
                          <p:cTn id="296" fill="hold">
                            <p:stCondLst>
                              <p:cond delay="36500"/>
                            </p:stCondLst>
                            <p:childTnLst>
                              <p:par>
                                <p:cTn id="297" presetID="10" presetClass="entr" presetSubtype="0" fill="hold" nodeType="afterEffect">
                                  <p:stCondLst>
                                    <p:cond delay="0"/>
                                  </p:stCondLst>
                                  <p:childTnLst>
                                    <p:set>
                                      <p:cBhvr>
                                        <p:cTn id="298" dur="1" fill="hold">
                                          <p:stCondLst>
                                            <p:cond delay="0"/>
                                          </p:stCondLst>
                                        </p:cTn>
                                        <p:tgtEl>
                                          <p:spTgt spid="367">
                                            <p:txEl>
                                              <p:pRg st="0" end="0"/>
                                            </p:txEl>
                                          </p:spTgt>
                                        </p:tgtEl>
                                        <p:attrNameLst>
                                          <p:attrName>style.visibility</p:attrName>
                                        </p:attrNameLst>
                                      </p:cBhvr>
                                      <p:to>
                                        <p:strVal val="visible"/>
                                      </p:to>
                                    </p:set>
                                    <p:animEffect transition="in" filter="fade">
                                      <p:cBhvr>
                                        <p:cTn id="299" dur="500"/>
                                        <p:tgtEl>
                                          <p:spTgt spid="367">
                                            <p:txEl>
                                              <p:pRg st="0" end="0"/>
                                            </p:txEl>
                                          </p:spTgt>
                                        </p:tgtEl>
                                      </p:cBhvr>
                                    </p:animEffect>
                                  </p:childTnLst>
                                </p:cTn>
                              </p:par>
                            </p:childTnLst>
                          </p:cTn>
                        </p:par>
                        <p:par>
                          <p:cTn id="300" fill="hold">
                            <p:stCondLst>
                              <p:cond delay="37000"/>
                            </p:stCondLst>
                            <p:childTnLst>
                              <p:par>
                                <p:cTn id="301" presetID="10" presetClass="entr" presetSubtype="0" fill="hold" nodeType="afterEffect">
                                  <p:stCondLst>
                                    <p:cond delay="0"/>
                                  </p:stCondLst>
                                  <p:childTnLst>
                                    <p:set>
                                      <p:cBhvr>
                                        <p:cTn id="302" dur="1" fill="hold">
                                          <p:stCondLst>
                                            <p:cond delay="0"/>
                                          </p:stCondLst>
                                        </p:cTn>
                                        <p:tgtEl>
                                          <p:spTgt spid="367">
                                            <p:txEl>
                                              <p:pRg st="1" end="1"/>
                                            </p:txEl>
                                          </p:spTgt>
                                        </p:tgtEl>
                                        <p:attrNameLst>
                                          <p:attrName>style.visibility</p:attrName>
                                        </p:attrNameLst>
                                      </p:cBhvr>
                                      <p:to>
                                        <p:strVal val="visible"/>
                                      </p:to>
                                    </p:set>
                                    <p:animEffect transition="in" filter="fade">
                                      <p:cBhvr>
                                        <p:cTn id="303" dur="500"/>
                                        <p:tgtEl>
                                          <p:spTgt spid="367">
                                            <p:txEl>
                                              <p:pRg st="1" end="1"/>
                                            </p:txEl>
                                          </p:spTgt>
                                        </p:tgtEl>
                                      </p:cBhvr>
                                    </p:animEffect>
                                  </p:childTnLst>
                                </p:cTn>
                              </p:par>
                            </p:childTnLst>
                          </p:cTn>
                        </p:par>
                        <p:par>
                          <p:cTn id="304" fill="hold">
                            <p:stCondLst>
                              <p:cond delay="37500"/>
                            </p:stCondLst>
                            <p:childTnLst>
                              <p:par>
                                <p:cTn id="305" presetID="10" presetClass="entr" presetSubtype="0" fill="hold" nodeType="afterEffect">
                                  <p:stCondLst>
                                    <p:cond delay="0"/>
                                  </p:stCondLst>
                                  <p:childTnLst>
                                    <p:set>
                                      <p:cBhvr>
                                        <p:cTn id="306" dur="1" fill="hold">
                                          <p:stCondLst>
                                            <p:cond delay="0"/>
                                          </p:stCondLst>
                                        </p:cTn>
                                        <p:tgtEl>
                                          <p:spTgt spid="367">
                                            <p:txEl>
                                              <p:pRg st="2" end="2"/>
                                            </p:txEl>
                                          </p:spTgt>
                                        </p:tgtEl>
                                        <p:attrNameLst>
                                          <p:attrName>style.visibility</p:attrName>
                                        </p:attrNameLst>
                                      </p:cBhvr>
                                      <p:to>
                                        <p:strVal val="visible"/>
                                      </p:to>
                                    </p:set>
                                    <p:animEffect transition="in" filter="fade">
                                      <p:cBhvr>
                                        <p:cTn id="307" dur="500"/>
                                        <p:tgtEl>
                                          <p:spTgt spid="367">
                                            <p:txEl>
                                              <p:pRg st="2" end="2"/>
                                            </p:txEl>
                                          </p:spTgt>
                                        </p:tgtEl>
                                      </p:cBhvr>
                                    </p:animEffect>
                                  </p:childTnLst>
                                </p:cTn>
                              </p:par>
                            </p:childTnLst>
                          </p:cTn>
                        </p:par>
                        <p:par>
                          <p:cTn id="308" fill="hold">
                            <p:stCondLst>
                              <p:cond delay="38000"/>
                            </p:stCondLst>
                            <p:childTnLst>
                              <p:par>
                                <p:cTn id="309" presetID="10" presetClass="entr" presetSubtype="0" fill="hold" nodeType="afterEffect">
                                  <p:stCondLst>
                                    <p:cond delay="0"/>
                                  </p:stCondLst>
                                  <p:childTnLst>
                                    <p:set>
                                      <p:cBhvr>
                                        <p:cTn id="310" dur="1" fill="hold">
                                          <p:stCondLst>
                                            <p:cond delay="0"/>
                                          </p:stCondLst>
                                        </p:cTn>
                                        <p:tgtEl>
                                          <p:spTgt spid="367">
                                            <p:txEl>
                                              <p:pRg st="3" end="3"/>
                                            </p:txEl>
                                          </p:spTgt>
                                        </p:tgtEl>
                                        <p:attrNameLst>
                                          <p:attrName>style.visibility</p:attrName>
                                        </p:attrNameLst>
                                      </p:cBhvr>
                                      <p:to>
                                        <p:strVal val="visible"/>
                                      </p:to>
                                    </p:set>
                                    <p:animEffect transition="in" filter="fade">
                                      <p:cBhvr>
                                        <p:cTn id="311" dur="500"/>
                                        <p:tgtEl>
                                          <p:spTgt spid="367">
                                            <p:txEl>
                                              <p:pRg st="3" end="3"/>
                                            </p:txEl>
                                          </p:spTgt>
                                        </p:tgtEl>
                                      </p:cBhvr>
                                    </p:animEffect>
                                  </p:childTnLst>
                                </p:cTn>
                              </p:par>
                            </p:childTnLst>
                          </p:cTn>
                        </p:par>
                        <p:par>
                          <p:cTn id="312" fill="hold">
                            <p:stCondLst>
                              <p:cond delay="38500"/>
                            </p:stCondLst>
                            <p:childTnLst>
                              <p:par>
                                <p:cTn id="313" presetID="10" presetClass="entr" presetSubtype="0" fill="hold" nodeType="afterEffect">
                                  <p:stCondLst>
                                    <p:cond delay="0"/>
                                  </p:stCondLst>
                                  <p:childTnLst>
                                    <p:set>
                                      <p:cBhvr>
                                        <p:cTn id="314" dur="1" fill="hold">
                                          <p:stCondLst>
                                            <p:cond delay="0"/>
                                          </p:stCondLst>
                                        </p:cTn>
                                        <p:tgtEl>
                                          <p:spTgt spid="367">
                                            <p:txEl>
                                              <p:pRg st="4" end="4"/>
                                            </p:txEl>
                                          </p:spTgt>
                                        </p:tgtEl>
                                        <p:attrNameLst>
                                          <p:attrName>style.visibility</p:attrName>
                                        </p:attrNameLst>
                                      </p:cBhvr>
                                      <p:to>
                                        <p:strVal val="visible"/>
                                      </p:to>
                                    </p:set>
                                    <p:animEffect transition="in" filter="fade">
                                      <p:cBhvr>
                                        <p:cTn id="315" dur="500"/>
                                        <p:tgtEl>
                                          <p:spTgt spid="367">
                                            <p:txEl>
                                              <p:pRg st="4" end="4"/>
                                            </p:txEl>
                                          </p:spTgt>
                                        </p:tgtEl>
                                      </p:cBhvr>
                                    </p:animEffect>
                                  </p:childTnLst>
                                </p:cTn>
                              </p:par>
                            </p:childTnLst>
                          </p:cTn>
                        </p:par>
                        <p:par>
                          <p:cTn id="316" fill="hold">
                            <p:stCondLst>
                              <p:cond delay="39000"/>
                            </p:stCondLst>
                            <p:childTnLst>
                              <p:par>
                                <p:cTn id="317" presetID="10" presetClass="entr" presetSubtype="0" fill="hold" nodeType="afterEffect">
                                  <p:stCondLst>
                                    <p:cond delay="0"/>
                                  </p:stCondLst>
                                  <p:childTnLst>
                                    <p:set>
                                      <p:cBhvr>
                                        <p:cTn id="318" dur="1" fill="hold">
                                          <p:stCondLst>
                                            <p:cond delay="0"/>
                                          </p:stCondLst>
                                        </p:cTn>
                                        <p:tgtEl>
                                          <p:spTgt spid="367">
                                            <p:txEl>
                                              <p:pRg st="5" end="5"/>
                                            </p:txEl>
                                          </p:spTgt>
                                        </p:tgtEl>
                                        <p:attrNameLst>
                                          <p:attrName>style.visibility</p:attrName>
                                        </p:attrNameLst>
                                      </p:cBhvr>
                                      <p:to>
                                        <p:strVal val="visible"/>
                                      </p:to>
                                    </p:set>
                                    <p:animEffect transition="in" filter="fade">
                                      <p:cBhvr>
                                        <p:cTn id="319" dur="500"/>
                                        <p:tgtEl>
                                          <p:spTgt spid="367">
                                            <p:txEl>
                                              <p:pRg st="5" end="5"/>
                                            </p:txEl>
                                          </p:spTgt>
                                        </p:tgtEl>
                                      </p:cBhvr>
                                    </p:animEffect>
                                  </p:childTnLst>
                                </p:cTn>
                              </p:par>
                            </p:childTnLst>
                          </p:cTn>
                        </p:par>
                        <p:par>
                          <p:cTn id="320" fill="hold">
                            <p:stCondLst>
                              <p:cond delay="39500"/>
                            </p:stCondLst>
                            <p:childTnLst>
                              <p:par>
                                <p:cTn id="321" presetID="10" presetClass="entr" presetSubtype="0" fill="hold" nodeType="afterEffect">
                                  <p:stCondLst>
                                    <p:cond delay="0"/>
                                  </p:stCondLst>
                                  <p:childTnLst>
                                    <p:set>
                                      <p:cBhvr>
                                        <p:cTn id="322" dur="1" fill="hold">
                                          <p:stCondLst>
                                            <p:cond delay="0"/>
                                          </p:stCondLst>
                                        </p:cTn>
                                        <p:tgtEl>
                                          <p:spTgt spid="367">
                                            <p:txEl>
                                              <p:pRg st="6" end="6"/>
                                            </p:txEl>
                                          </p:spTgt>
                                        </p:tgtEl>
                                        <p:attrNameLst>
                                          <p:attrName>style.visibility</p:attrName>
                                        </p:attrNameLst>
                                      </p:cBhvr>
                                      <p:to>
                                        <p:strVal val="visible"/>
                                      </p:to>
                                    </p:set>
                                    <p:animEffect transition="in" filter="fade">
                                      <p:cBhvr>
                                        <p:cTn id="323" dur="500"/>
                                        <p:tgtEl>
                                          <p:spTgt spid="367">
                                            <p:txEl>
                                              <p:pRg st="6" end="6"/>
                                            </p:txEl>
                                          </p:spTgt>
                                        </p:tgtEl>
                                      </p:cBhvr>
                                    </p:animEffect>
                                  </p:childTnLst>
                                </p:cTn>
                              </p:par>
                            </p:childTnLst>
                          </p:cTn>
                        </p:par>
                        <p:par>
                          <p:cTn id="324" fill="hold">
                            <p:stCondLst>
                              <p:cond delay="40000"/>
                            </p:stCondLst>
                            <p:childTnLst>
                              <p:par>
                                <p:cTn id="325" presetID="10" presetClass="entr" presetSubtype="0" fill="hold" nodeType="afterEffect">
                                  <p:stCondLst>
                                    <p:cond delay="0"/>
                                  </p:stCondLst>
                                  <p:childTnLst>
                                    <p:set>
                                      <p:cBhvr>
                                        <p:cTn id="326" dur="1" fill="hold">
                                          <p:stCondLst>
                                            <p:cond delay="0"/>
                                          </p:stCondLst>
                                        </p:cTn>
                                        <p:tgtEl>
                                          <p:spTgt spid="367">
                                            <p:txEl>
                                              <p:pRg st="7" end="7"/>
                                            </p:txEl>
                                          </p:spTgt>
                                        </p:tgtEl>
                                        <p:attrNameLst>
                                          <p:attrName>style.visibility</p:attrName>
                                        </p:attrNameLst>
                                      </p:cBhvr>
                                      <p:to>
                                        <p:strVal val="visible"/>
                                      </p:to>
                                    </p:set>
                                    <p:animEffect transition="in" filter="fade">
                                      <p:cBhvr>
                                        <p:cTn id="327" dur="500"/>
                                        <p:tgtEl>
                                          <p:spTgt spid="367">
                                            <p:txEl>
                                              <p:pRg st="7" end="7"/>
                                            </p:txEl>
                                          </p:spTgt>
                                        </p:tgtEl>
                                      </p:cBhvr>
                                    </p:animEffect>
                                  </p:childTnLst>
                                </p:cTn>
                              </p:par>
                            </p:childTnLst>
                          </p:cTn>
                        </p:par>
                        <p:par>
                          <p:cTn id="328" fill="hold">
                            <p:stCondLst>
                              <p:cond delay="40500"/>
                            </p:stCondLst>
                            <p:childTnLst>
                              <p:par>
                                <p:cTn id="329" presetID="10" presetClass="entr" presetSubtype="0" fill="hold" nodeType="afterEffect">
                                  <p:stCondLst>
                                    <p:cond delay="0"/>
                                  </p:stCondLst>
                                  <p:childTnLst>
                                    <p:set>
                                      <p:cBhvr>
                                        <p:cTn id="330" dur="1" fill="hold">
                                          <p:stCondLst>
                                            <p:cond delay="0"/>
                                          </p:stCondLst>
                                        </p:cTn>
                                        <p:tgtEl>
                                          <p:spTgt spid="367">
                                            <p:txEl>
                                              <p:pRg st="8" end="8"/>
                                            </p:txEl>
                                          </p:spTgt>
                                        </p:tgtEl>
                                        <p:attrNameLst>
                                          <p:attrName>style.visibility</p:attrName>
                                        </p:attrNameLst>
                                      </p:cBhvr>
                                      <p:to>
                                        <p:strVal val="visible"/>
                                      </p:to>
                                    </p:set>
                                    <p:animEffect transition="in" filter="fade">
                                      <p:cBhvr>
                                        <p:cTn id="331" dur="500"/>
                                        <p:tgtEl>
                                          <p:spTgt spid="3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7_about 04">
    <p:spTree>
      <p:nvGrpSpPr>
        <p:cNvPr id="1" name="Shape 377"/>
        <p:cNvGrpSpPr/>
        <p:nvPr/>
      </p:nvGrpSpPr>
      <p:grpSpPr>
        <a:xfrm>
          <a:off x="0" y="0"/>
          <a:ext cx="0" cy="0"/>
          <a:chOff x="0" y="0"/>
          <a:chExt cx="0" cy="0"/>
        </a:xfrm>
      </p:grpSpPr>
      <p:sp>
        <p:nvSpPr>
          <p:cNvPr id="378" name="Shape 378"/>
          <p:cNvSpPr>
            <a:spLocks noGrp="1"/>
          </p:cNvSpPr>
          <p:nvPr>
            <p:ph type="pic" idx="2"/>
          </p:nvPr>
        </p:nvSpPr>
        <p:spPr>
          <a:xfrm>
            <a:off x="4523469" y="766224"/>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9" name="Shape 379"/>
          <p:cNvSpPr>
            <a:spLocks noGrp="1"/>
          </p:cNvSpPr>
          <p:nvPr>
            <p:ph type="pic" idx="3"/>
          </p:nvPr>
        </p:nvSpPr>
        <p:spPr>
          <a:xfrm>
            <a:off x="4523469" y="2206110"/>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0" name="Shape 380"/>
          <p:cNvSpPr>
            <a:spLocks noGrp="1"/>
          </p:cNvSpPr>
          <p:nvPr>
            <p:ph type="pic" idx="4"/>
          </p:nvPr>
        </p:nvSpPr>
        <p:spPr>
          <a:xfrm>
            <a:off x="4523469" y="3648599"/>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1" name="Shape 381"/>
          <p:cNvSpPr>
            <a:spLocks noGrp="1"/>
          </p:cNvSpPr>
          <p:nvPr>
            <p:ph type="pic" idx="5"/>
          </p:nvPr>
        </p:nvSpPr>
        <p:spPr>
          <a:xfrm>
            <a:off x="4523469" y="5091086"/>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2" name="Shape 382"/>
          <p:cNvSpPr>
            <a:spLocks noGrp="1"/>
          </p:cNvSpPr>
          <p:nvPr>
            <p:ph type="pic" idx="6"/>
          </p:nvPr>
        </p:nvSpPr>
        <p:spPr>
          <a:xfrm>
            <a:off x="5549519" y="766224"/>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3" name="Shape 383"/>
          <p:cNvSpPr>
            <a:spLocks noGrp="1"/>
          </p:cNvSpPr>
          <p:nvPr>
            <p:ph type="pic" idx="7"/>
          </p:nvPr>
        </p:nvSpPr>
        <p:spPr>
          <a:xfrm>
            <a:off x="5549519" y="2206110"/>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4" name="Shape 384"/>
          <p:cNvSpPr>
            <a:spLocks noGrp="1"/>
          </p:cNvSpPr>
          <p:nvPr>
            <p:ph type="pic" idx="8"/>
          </p:nvPr>
        </p:nvSpPr>
        <p:spPr>
          <a:xfrm>
            <a:off x="5549519" y="3648599"/>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5" name="Shape 385"/>
          <p:cNvSpPr>
            <a:spLocks noGrp="1"/>
          </p:cNvSpPr>
          <p:nvPr>
            <p:ph type="pic" idx="9"/>
          </p:nvPr>
        </p:nvSpPr>
        <p:spPr>
          <a:xfrm>
            <a:off x="5549519" y="5091086"/>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6" name="Shape 386"/>
          <p:cNvSpPr>
            <a:spLocks noGrp="1"/>
          </p:cNvSpPr>
          <p:nvPr>
            <p:ph type="pic" idx="13"/>
          </p:nvPr>
        </p:nvSpPr>
        <p:spPr>
          <a:xfrm>
            <a:off x="6575568" y="766224"/>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7" name="Shape 387"/>
          <p:cNvSpPr>
            <a:spLocks noGrp="1"/>
          </p:cNvSpPr>
          <p:nvPr>
            <p:ph type="pic" idx="14"/>
          </p:nvPr>
        </p:nvSpPr>
        <p:spPr>
          <a:xfrm>
            <a:off x="6575568" y="2206110"/>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8" name="Shape 388"/>
          <p:cNvSpPr>
            <a:spLocks noGrp="1"/>
          </p:cNvSpPr>
          <p:nvPr>
            <p:ph type="pic" idx="15"/>
          </p:nvPr>
        </p:nvSpPr>
        <p:spPr>
          <a:xfrm>
            <a:off x="6575568" y="3648599"/>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9" name="Shape 389"/>
          <p:cNvSpPr>
            <a:spLocks noGrp="1"/>
          </p:cNvSpPr>
          <p:nvPr>
            <p:ph type="pic" idx="16"/>
          </p:nvPr>
        </p:nvSpPr>
        <p:spPr>
          <a:xfrm>
            <a:off x="6575568" y="5091086"/>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0" name="Shape 390"/>
          <p:cNvSpPr>
            <a:spLocks noGrp="1"/>
          </p:cNvSpPr>
          <p:nvPr>
            <p:ph type="pic" idx="17"/>
          </p:nvPr>
        </p:nvSpPr>
        <p:spPr>
          <a:xfrm>
            <a:off x="7601618" y="766224"/>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1" name="Shape 391"/>
          <p:cNvSpPr>
            <a:spLocks noGrp="1"/>
          </p:cNvSpPr>
          <p:nvPr>
            <p:ph type="pic" idx="18"/>
          </p:nvPr>
        </p:nvSpPr>
        <p:spPr>
          <a:xfrm>
            <a:off x="7601618" y="2206110"/>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2" name="Shape 392"/>
          <p:cNvSpPr>
            <a:spLocks noGrp="1"/>
          </p:cNvSpPr>
          <p:nvPr>
            <p:ph type="pic" idx="19"/>
          </p:nvPr>
        </p:nvSpPr>
        <p:spPr>
          <a:xfrm>
            <a:off x="7601618" y="3648599"/>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3" name="Shape 393"/>
          <p:cNvSpPr>
            <a:spLocks noGrp="1"/>
          </p:cNvSpPr>
          <p:nvPr>
            <p:ph type="pic" idx="20"/>
          </p:nvPr>
        </p:nvSpPr>
        <p:spPr>
          <a:xfrm>
            <a:off x="7601618" y="5091086"/>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4" name="Shape 394"/>
          <p:cNvSpPr/>
          <p:nvPr/>
        </p:nvSpPr>
        <p:spPr>
          <a:xfrm>
            <a:off x="7670212" y="6533573"/>
            <a:ext cx="1147283"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395" name="Shape 395"/>
          <p:cNvSpPr txBox="1">
            <a:spLocks noGrp="1"/>
          </p:cNvSpPr>
          <p:nvPr>
            <p:ph type="subTitle" idx="1"/>
          </p:nvPr>
        </p:nvSpPr>
        <p:spPr>
          <a:xfrm>
            <a:off x="416766" y="1264434"/>
            <a:ext cx="3943590" cy="1043112"/>
          </a:xfrm>
          <a:prstGeom prst="rect">
            <a:avLst/>
          </a:prstGeom>
          <a:noFill/>
          <a:ln>
            <a:noFill/>
          </a:ln>
        </p:spPr>
        <p:txBody>
          <a:bodyPr lIns="91425" tIns="91425" rIns="91425" bIns="91425" anchor="t" anchorCtr="0"/>
          <a:lstStyle>
            <a:lvl1pPr marL="0" marR="0" lvl="0" indent="0" algn="l"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396" name="Shape 396"/>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6"/>
                                        </p:tgtEl>
                                        <p:attrNameLst>
                                          <p:attrName>style.visibility</p:attrName>
                                        </p:attrNameLst>
                                      </p:cBhvr>
                                      <p:to>
                                        <p:strVal val="visible"/>
                                      </p:to>
                                    </p:set>
                                    <p:animEffect transition="in" filter="fade">
                                      <p:cBhvr>
                                        <p:cTn id="7" dur="500"/>
                                        <p:tgtEl>
                                          <p:spTgt spid="39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5">
                                            <p:txEl>
                                              <p:pRg st="0" end="0"/>
                                            </p:txEl>
                                          </p:spTgt>
                                        </p:tgtEl>
                                        <p:attrNameLst>
                                          <p:attrName>style.visibility</p:attrName>
                                        </p:attrNameLst>
                                      </p:cBhvr>
                                      <p:to>
                                        <p:strVal val="visible"/>
                                      </p:to>
                                    </p:set>
                                    <p:animEffect transition="in" filter="fade">
                                      <p:cBhvr>
                                        <p:cTn id="11" dur="500"/>
                                        <p:tgtEl>
                                          <p:spTgt spid="39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5">
                                            <p:txEl>
                                              <p:pRg st="1" end="1"/>
                                            </p:txEl>
                                          </p:spTgt>
                                        </p:tgtEl>
                                        <p:attrNameLst>
                                          <p:attrName>style.visibility</p:attrName>
                                        </p:attrNameLst>
                                      </p:cBhvr>
                                      <p:to>
                                        <p:strVal val="visible"/>
                                      </p:to>
                                    </p:set>
                                    <p:animEffect transition="in" filter="fade">
                                      <p:cBhvr>
                                        <p:cTn id="15" dur="500"/>
                                        <p:tgtEl>
                                          <p:spTgt spid="39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95">
                                            <p:txEl>
                                              <p:pRg st="2" end="2"/>
                                            </p:txEl>
                                          </p:spTgt>
                                        </p:tgtEl>
                                        <p:attrNameLst>
                                          <p:attrName>style.visibility</p:attrName>
                                        </p:attrNameLst>
                                      </p:cBhvr>
                                      <p:to>
                                        <p:strVal val="visible"/>
                                      </p:to>
                                    </p:set>
                                    <p:animEffect transition="in" filter="fade">
                                      <p:cBhvr>
                                        <p:cTn id="19" dur="500"/>
                                        <p:tgtEl>
                                          <p:spTgt spid="39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95">
                                            <p:txEl>
                                              <p:pRg st="3" end="3"/>
                                            </p:txEl>
                                          </p:spTgt>
                                        </p:tgtEl>
                                        <p:attrNameLst>
                                          <p:attrName>style.visibility</p:attrName>
                                        </p:attrNameLst>
                                      </p:cBhvr>
                                      <p:to>
                                        <p:strVal val="visible"/>
                                      </p:to>
                                    </p:set>
                                    <p:animEffect transition="in" filter="fade">
                                      <p:cBhvr>
                                        <p:cTn id="23" dur="500"/>
                                        <p:tgtEl>
                                          <p:spTgt spid="39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95">
                                            <p:txEl>
                                              <p:pRg st="4" end="4"/>
                                            </p:txEl>
                                          </p:spTgt>
                                        </p:tgtEl>
                                        <p:attrNameLst>
                                          <p:attrName>style.visibility</p:attrName>
                                        </p:attrNameLst>
                                      </p:cBhvr>
                                      <p:to>
                                        <p:strVal val="visible"/>
                                      </p:to>
                                    </p:set>
                                    <p:animEffect transition="in" filter="fade">
                                      <p:cBhvr>
                                        <p:cTn id="27" dur="500"/>
                                        <p:tgtEl>
                                          <p:spTgt spid="39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95">
                                            <p:txEl>
                                              <p:pRg st="5" end="5"/>
                                            </p:txEl>
                                          </p:spTgt>
                                        </p:tgtEl>
                                        <p:attrNameLst>
                                          <p:attrName>style.visibility</p:attrName>
                                        </p:attrNameLst>
                                      </p:cBhvr>
                                      <p:to>
                                        <p:strVal val="visible"/>
                                      </p:to>
                                    </p:set>
                                    <p:animEffect transition="in" filter="fade">
                                      <p:cBhvr>
                                        <p:cTn id="31" dur="500"/>
                                        <p:tgtEl>
                                          <p:spTgt spid="39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95">
                                            <p:txEl>
                                              <p:pRg st="6" end="6"/>
                                            </p:txEl>
                                          </p:spTgt>
                                        </p:tgtEl>
                                        <p:attrNameLst>
                                          <p:attrName>style.visibility</p:attrName>
                                        </p:attrNameLst>
                                      </p:cBhvr>
                                      <p:to>
                                        <p:strVal val="visible"/>
                                      </p:to>
                                    </p:set>
                                    <p:animEffect transition="in" filter="fade">
                                      <p:cBhvr>
                                        <p:cTn id="35" dur="500"/>
                                        <p:tgtEl>
                                          <p:spTgt spid="39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95">
                                            <p:txEl>
                                              <p:pRg st="7" end="7"/>
                                            </p:txEl>
                                          </p:spTgt>
                                        </p:tgtEl>
                                        <p:attrNameLst>
                                          <p:attrName>style.visibility</p:attrName>
                                        </p:attrNameLst>
                                      </p:cBhvr>
                                      <p:to>
                                        <p:strVal val="visible"/>
                                      </p:to>
                                    </p:set>
                                    <p:animEffect transition="in" filter="fade">
                                      <p:cBhvr>
                                        <p:cTn id="39" dur="500"/>
                                        <p:tgtEl>
                                          <p:spTgt spid="39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95">
                                            <p:txEl>
                                              <p:pRg st="8" end="8"/>
                                            </p:txEl>
                                          </p:spTgt>
                                        </p:tgtEl>
                                        <p:attrNameLst>
                                          <p:attrName>style.visibility</p:attrName>
                                        </p:attrNameLst>
                                      </p:cBhvr>
                                      <p:to>
                                        <p:strVal val="visible"/>
                                      </p:to>
                                    </p:set>
                                    <p:animEffect transition="in" filter="fade">
                                      <p:cBhvr>
                                        <p:cTn id="43" dur="500"/>
                                        <p:tgtEl>
                                          <p:spTgt spid="395">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78"/>
                                        </p:tgtEl>
                                        <p:attrNameLst>
                                          <p:attrName>style.visibility</p:attrName>
                                        </p:attrNameLst>
                                      </p:cBhvr>
                                      <p:to>
                                        <p:strVal val="visible"/>
                                      </p:to>
                                    </p:set>
                                    <p:animEffect transition="in" filter="fade">
                                      <p:cBhvr>
                                        <p:cTn id="47" dur="200"/>
                                        <p:tgtEl>
                                          <p:spTgt spid="378"/>
                                        </p:tgtEl>
                                      </p:cBhvr>
                                    </p:animEffect>
                                  </p:childTnLst>
                                </p:cTn>
                              </p:par>
                            </p:childTnLst>
                          </p:cTn>
                        </p:par>
                        <p:par>
                          <p:cTn id="48" fill="hold">
                            <p:stCondLst>
                              <p:cond delay="5200"/>
                            </p:stCondLst>
                            <p:childTnLst>
                              <p:par>
                                <p:cTn id="49" presetID="10" presetClass="entr" presetSubtype="0" fill="hold" nodeType="afterEffect">
                                  <p:stCondLst>
                                    <p:cond delay="0"/>
                                  </p:stCondLst>
                                  <p:childTnLst>
                                    <p:set>
                                      <p:cBhvr>
                                        <p:cTn id="50" dur="1" fill="hold">
                                          <p:stCondLst>
                                            <p:cond delay="0"/>
                                          </p:stCondLst>
                                        </p:cTn>
                                        <p:tgtEl>
                                          <p:spTgt spid="382"/>
                                        </p:tgtEl>
                                        <p:attrNameLst>
                                          <p:attrName>style.visibility</p:attrName>
                                        </p:attrNameLst>
                                      </p:cBhvr>
                                      <p:to>
                                        <p:strVal val="visible"/>
                                      </p:to>
                                    </p:set>
                                    <p:animEffect transition="in" filter="fade">
                                      <p:cBhvr>
                                        <p:cTn id="51" dur="200"/>
                                        <p:tgtEl>
                                          <p:spTgt spid="382"/>
                                        </p:tgtEl>
                                      </p:cBhvr>
                                    </p:animEffect>
                                  </p:childTnLst>
                                </p:cTn>
                              </p:par>
                            </p:childTnLst>
                          </p:cTn>
                        </p:par>
                        <p:par>
                          <p:cTn id="52" fill="hold">
                            <p:stCondLst>
                              <p:cond delay="5400"/>
                            </p:stCondLst>
                            <p:childTnLst>
                              <p:par>
                                <p:cTn id="53" presetID="10" presetClass="entr" presetSubtype="0" fill="hold" nodeType="afterEffect">
                                  <p:stCondLst>
                                    <p:cond delay="0"/>
                                  </p:stCondLst>
                                  <p:childTnLst>
                                    <p:set>
                                      <p:cBhvr>
                                        <p:cTn id="54" dur="1" fill="hold">
                                          <p:stCondLst>
                                            <p:cond delay="0"/>
                                          </p:stCondLst>
                                        </p:cTn>
                                        <p:tgtEl>
                                          <p:spTgt spid="386"/>
                                        </p:tgtEl>
                                        <p:attrNameLst>
                                          <p:attrName>style.visibility</p:attrName>
                                        </p:attrNameLst>
                                      </p:cBhvr>
                                      <p:to>
                                        <p:strVal val="visible"/>
                                      </p:to>
                                    </p:set>
                                    <p:animEffect transition="in" filter="fade">
                                      <p:cBhvr>
                                        <p:cTn id="55" dur="200"/>
                                        <p:tgtEl>
                                          <p:spTgt spid="386"/>
                                        </p:tgtEl>
                                      </p:cBhvr>
                                    </p:animEffect>
                                  </p:childTnLst>
                                </p:cTn>
                              </p:par>
                            </p:childTnLst>
                          </p:cTn>
                        </p:par>
                        <p:par>
                          <p:cTn id="56" fill="hold">
                            <p:stCondLst>
                              <p:cond delay="5600"/>
                            </p:stCondLst>
                            <p:childTnLst>
                              <p:par>
                                <p:cTn id="57" presetID="10" presetClass="entr" presetSubtype="0" fill="hold" nodeType="afterEffect">
                                  <p:stCondLst>
                                    <p:cond delay="0"/>
                                  </p:stCondLst>
                                  <p:childTnLst>
                                    <p:set>
                                      <p:cBhvr>
                                        <p:cTn id="58" dur="1" fill="hold">
                                          <p:stCondLst>
                                            <p:cond delay="0"/>
                                          </p:stCondLst>
                                        </p:cTn>
                                        <p:tgtEl>
                                          <p:spTgt spid="390"/>
                                        </p:tgtEl>
                                        <p:attrNameLst>
                                          <p:attrName>style.visibility</p:attrName>
                                        </p:attrNameLst>
                                      </p:cBhvr>
                                      <p:to>
                                        <p:strVal val="visible"/>
                                      </p:to>
                                    </p:set>
                                    <p:animEffect transition="in" filter="fade">
                                      <p:cBhvr>
                                        <p:cTn id="59" dur="200"/>
                                        <p:tgtEl>
                                          <p:spTgt spid="390"/>
                                        </p:tgtEl>
                                      </p:cBhvr>
                                    </p:animEffect>
                                  </p:childTnLst>
                                </p:cTn>
                              </p:par>
                            </p:childTnLst>
                          </p:cTn>
                        </p:par>
                        <p:par>
                          <p:cTn id="60" fill="hold">
                            <p:stCondLst>
                              <p:cond delay="5800"/>
                            </p:stCondLst>
                            <p:childTnLst>
                              <p:par>
                                <p:cTn id="61" presetID="10" presetClass="entr" presetSubtype="0" fill="hold" nodeType="afterEffect">
                                  <p:stCondLst>
                                    <p:cond delay="0"/>
                                  </p:stCondLst>
                                  <p:childTnLst>
                                    <p:set>
                                      <p:cBhvr>
                                        <p:cTn id="62" dur="1" fill="hold">
                                          <p:stCondLst>
                                            <p:cond delay="0"/>
                                          </p:stCondLst>
                                        </p:cTn>
                                        <p:tgtEl>
                                          <p:spTgt spid="391"/>
                                        </p:tgtEl>
                                        <p:attrNameLst>
                                          <p:attrName>style.visibility</p:attrName>
                                        </p:attrNameLst>
                                      </p:cBhvr>
                                      <p:to>
                                        <p:strVal val="visible"/>
                                      </p:to>
                                    </p:set>
                                    <p:animEffect transition="in" filter="fade">
                                      <p:cBhvr>
                                        <p:cTn id="63" dur="200"/>
                                        <p:tgtEl>
                                          <p:spTgt spid="391"/>
                                        </p:tgtEl>
                                      </p:cBhvr>
                                    </p:animEffect>
                                  </p:childTnLst>
                                </p:cTn>
                              </p:par>
                            </p:childTnLst>
                          </p:cTn>
                        </p:par>
                        <p:par>
                          <p:cTn id="64" fill="hold">
                            <p:stCondLst>
                              <p:cond delay="6000"/>
                            </p:stCondLst>
                            <p:childTnLst>
                              <p:par>
                                <p:cTn id="65" presetID="10" presetClass="entr" presetSubtype="0" fill="hold" nodeType="afterEffect">
                                  <p:stCondLst>
                                    <p:cond delay="0"/>
                                  </p:stCondLst>
                                  <p:childTnLst>
                                    <p:set>
                                      <p:cBhvr>
                                        <p:cTn id="66" dur="1" fill="hold">
                                          <p:stCondLst>
                                            <p:cond delay="0"/>
                                          </p:stCondLst>
                                        </p:cTn>
                                        <p:tgtEl>
                                          <p:spTgt spid="387"/>
                                        </p:tgtEl>
                                        <p:attrNameLst>
                                          <p:attrName>style.visibility</p:attrName>
                                        </p:attrNameLst>
                                      </p:cBhvr>
                                      <p:to>
                                        <p:strVal val="visible"/>
                                      </p:to>
                                    </p:set>
                                    <p:animEffect transition="in" filter="fade">
                                      <p:cBhvr>
                                        <p:cTn id="67" dur="200"/>
                                        <p:tgtEl>
                                          <p:spTgt spid="387"/>
                                        </p:tgtEl>
                                      </p:cBhvr>
                                    </p:animEffect>
                                  </p:childTnLst>
                                </p:cTn>
                              </p:par>
                            </p:childTnLst>
                          </p:cTn>
                        </p:par>
                        <p:par>
                          <p:cTn id="68" fill="hold">
                            <p:stCondLst>
                              <p:cond delay="6200"/>
                            </p:stCondLst>
                            <p:childTnLst>
                              <p:par>
                                <p:cTn id="69" presetID="10" presetClass="entr" presetSubtype="0" fill="hold" nodeType="afterEffect">
                                  <p:stCondLst>
                                    <p:cond delay="0"/>
                                  </p:stCondLst>
                                  <p:childTnLst>
                                    <p:set>
                                      <p:cBhvr>
                                        <p:cTn id="70" dur="1" fill="hold">
                                          <p:stCondLst>
                                            <p:cond delay="0"/>
                                          </p:stCondLst>
                                        </p:cTn>
                                        <p:tgtEl>
                                          <p:spTgt spid="383"/>
                                        </p:tgtEl>
                                        <p:attrNameLst>
                                          <p:attrName>style.visibility</p:attrName>
                                        </p:attrNameLst>
                                      </p:cBhvr>
                                      <p:to>
                                        <p:strVal val="visible"/>
                                      </p:to>
                                    </p:set>
                                    <p:animEffect transition="in" filter="fade">
                                      <p:cBhvr>
                                        <p:cTn id="71" dur="200"/>
                                        <p:tgtEl>
                                          <p:spTgt spid="383"/>
                                        </p:tgtEl>
                                      </p:cBhvr>
                                    </p:animEffect>
                                  </p:childTnLst>
                                </p:cTn>
                              </p:par>
                            </p:childTnLst>
                          </p:cTn>
                        </p:par>
                        <p:par>
                          <p:cTn id="72" fill="hold">
                            <p:stCondLst>
                              <p:cond delay="6400"/>
                            </p:stCondLst>
                            <p:childTnLst>
                              <p:par>
                                <p:cTn id="73" presetID="10" presetClass="entr" presetSubtype="0" fill="hold" nodeType="afterEffect">
                                  <p:stCondLst>
                                    <p:cond delay="0"/>
                                  </p:stCondLst>
                                  <p:childTnLst>
                                    <p:set>
                                      <p:cBhvr>
                                        <p:cTn id="74" dur="1" fill="hold">
                                          <p:stCondLst>
                                            <p:cond delay="0"/>
                                          </p:stCondLst>
                                        </p:cTn>
                                        <p:tgtEl>
                                          <p:spTgt spid="379"/>
                                        </p:tgtEl>
                                        <p:attrNameLst>
                                          <p:attrName>style.visibility</p:attrName>
                                        </p:attrNameLst>
                                      </p:cBhvr>
                                      <p:to>
                                        <p:strVal val="visible"/>
                                      </p:to>
                                    </p:set>
                                    <p:animEffect transition="in" filter="fade">
                                      <p:cBhvr>
                                        <p:cTn id="75" dur="200"/>
                                        <p:tgtEl>
                                          <p:spTgt spid="379"/>
                                        </p:tgtEl>
                                      </p:cBhvr>
                                    </p:animEffect>
                                  </p:childTnLst>
                                </p:cTn>
                              </p:par>
                            </p:childTnLst>
                          </p:cTn>
                        </p:par>
                        <p:par>
                          <p:cTn id="76" fill="hold">
                            <p:stCondLst>
                              <p:cond delay="6600"/>
                            </p:stCondLst>
                            <p:childTnLst>
                              <p:par>
                                <p:cTn id="77" presetID="10" presetClass="entr" presetSubtype="0" fill="hold" nodeType="afterEffect">
                                  <p:stCondLst>
                                    <p:cond delay="0"/>
                                  </p:stCondLst>
                                  <p:childTnLst>
                                    <p:set>
                                      <p:cBhvr>
                                        <p:cTn id="78" dur="1" fill="hold">
                                          <p:stCondLst>
                                            <p:cond delay="0"/>
                                          </p:stCondLst>
                                        </p:cTn>
                                        <p:tgtEl>
                                          <p:spTgt spid="380"/>
                                        </p:tgtEl>
                                        <p:attrNameLst>
                                          <p:attrName>style.visibility</p:attrName>
                                        </p:attrNameLst>
                                      </p:cBhvr>
                                      <p:to>
                                        <p:strVal val="visible"/>
                                      </p:to>
                                    </p:set>
                                    <p:animEffect transition="in" filter="fade">
                                      <p:cBhvr>
                                        <p:cTn id="79" dur="200"/>
                                        <p:tgtEl>
                                          <p:spTgt spid="380"/>
                                        </p:tgtEl>
                                      </p:cBhvr>
                                    </p:animEffect>
                                  </p:childTnLst>
                                </p:cTn>
                              </p:par>
                            </p:childTnLst>
                          </p:cTn>
                        </p:par>
                        <p:par>
                          <p:cTn id="80" fill="hold">
                            <p:stCondLst>
                              <p:cond delay="6800"/>
                            </p:stCondLst>
                            <p:childTnLst>
                              <p:par>
                                <p:cTn id="81" presetID="10" presetClass="entr" presetSubtype="0" fill="hold" nodeType="afterEffect">
                                  <p:stCondLst>
                                    <p:cond delay="0"/>
                                  </p:stCondLst>
                                  <p:childTnLst>
                                    <p:set>
                                      <p:cBhvr>
                                        <p:cTn id="82" dur="1" fill="hold">
                                          <p:stCondLst>
                                            <p:cond delay="0"/>
                                          </p:stCondLst>
                                        </p:cTn>
                                        <p:tgtEl>
                                          <p:spTgt spid="384"/>
                                        </p:tgtEl>
                                        <p:attrNameLst>
                                          <p:attrName>style.visibility</p:attrName>
                                        </p:attrNameLst>
                                      </p:cBhvr>
                                      <p:to>
                                        <p:strVal val="visible"/>
                                      </p:to>
                                    </p:set>
                                    <p:animEffect transition="in" filter="fade">
                                      <p:cBhvr>
                                        <p:cTn id="83" dur="200"/>
                                        <p:tgtEl>
                                          <p:spTgt spid="384"/>
                                        </p:tgtEl>
                                      </p:cBhvr>
                                    </p:animEffect>
                                  </p:childTnLst>
                                </p:cTn>
                              </p:par>
                            </p:childTnLst>
                          </p:cTn>
                        </p:par>
                        <p:par>
                          <p:cTn id="84" fill="hold">
                            <p:stCondLst>
                              <p:cond delay="7000"/>
                            </p:stCondLst>
                            <p:childTnLst>
                              <p:par>
                                <p:cTn id="85" presetID="10" presetClass="entr" presetSubtype="0" fill="hold" nodeType="afterEffect">
                                  <p:stCondLst>
                                    <p:cond delay="0"/>
                                  </p:stCondLst>
                                  <p:childTnLst>
                                    <p:set>
                                      <p:cBhvr>
                                        <p:cTn id="86" dur="1" fill="hold">
                                          <p:stCondLst>
                                            <p:cond delay="0"/>
                                          </p:stCondLst>
                                        </p:cTn>
                                        <p:tgtEl>
                                          <p:spTgt spid="388"/>
                                        </p:tgtEl>
                                        <p:attrNameLst>
                                          <p:attrName>style.visibility</p:attrName>
                                        </p:attrNameLst>
                                      </p:cBhvr>
                                      <p:to>
                                        <p:strVal val="visible"/>
                                      </p:to>
                                    </p:set>
                                    <p:animEffect transition="in" filter="fade">
                                      <p:cBhvr>
                                        <p:cTn id="87" dur="200"/>
                                        <p:tgtEl>
                                          <p:spTgt spid="388"/>
                                        </p:tgtEl>
                                      </p:cBhvr>
                                    </p:animEffect>
                                  </p:childTnLst>
                                </p:cTn>
                              </p:par>
                            </p:childTnLst>
                          </p:cTn>
                        </p:par>
                        <p:par>
                          <p:cTn id="88" fill="hold">
                            <p:stCondLst>
                              <p:cond delay="7200"/>
                            </p:stCondLst>
                            <p:childTnLst>
                              <p:par>
                                <p:cTn id="89" presetID="10" presetClass="entr" presetSubtype="0" fill="hold" nodeType="afterEffect">
                                  <p:stCondLst>
                                    <p:cond delay="0"/>
                                  </p:stCondLst>
                                  <p:childTnLst>
                                    <p:set>
                                      <p:cBhvr>
                                        <p:cTn id="90" dur="1" fill="hold">
                                          <p:stCondLst>
                                            <p:cond delay="0"/>
                                          </p:stCondLst>
                                        </p:cTn>
                                        <p:tgtEl>
                                          <p:spTgt spid="392"/>
                                        </p:tgtEl>
                                        <p:attrNameLst>
                                          <p:attrName>style.visibility</p:attrName>
                                        </p:attrNameLst>
                                      </p:cBhvr>
                                      <p:to>
                                        <p:strVal val="visible"/>
                                      </p:to>
                                    </p:set>
                                    <p:animEffect transition="in" filter="fade">
                                      <p:cBhvr>
                                        <p:cTn id="91" dur="200"/>
                                        <p:tgtEl>
                                          <p:spTgt spid="392"/>
                                        </p:tgtEl>
                                      </p:cBhvr>
                                    </p:animEffect>
                                  </p:childTnLst>
                                </p:cTn>
                              </p:par>
                            </p:childTnLst>
                          </p:cTn>
                        </p:par>
                        <p:par>
                          <p:cTn id="92" fill="hold">
                            <p:stCondLst>
                              <p:cond delay="7400"/>
                            </p:stCondLst>
                            <p:childTnLst>
                              <p:par>
                                <p:cTn id="93" presetID="10" presetClass="entr" presetSubtype="0" fill="hold" nodeType="afterEffect">
                                  <p:stCondLst>
                                    <p:cond delay="0"/>
                                  </p:stCondLst>
                                  <p:childTnLst>
                                    <p:set>
                                      <p:cBhvr>
                                        <p:cTn id="94" dur="1" fill="hold">
                                          <p:stCondLst>
                                            <p:cond delay="0"/>
                                          </p:stCondLst>
                                        </p:cTn>
                                        <p:tgtEl>
                                          <p:spTgt spid="393"/>
                                        </p:tgtEl>
                                        <p:attrNameLst>
                                          <p:attrName>style.visibility</p:attrName>
                                        </p:attrNameLst>
                                      </p:cBhvr>
                                      <p:to>
                                        <p:strVal val="visible"/>
                                      </p:to>
                                    </p:set>
                                    <p:animEffect transition="in" filter="fade">
                                      <p:cBhvr>
                                        <p:cTn id="95" dur="200"/>
                                        <p:tgtEl>
                                          <p:spTgt spid="393"/>
                                        </p:tgtEl>
                                      </p:cBhvr>
                                    </p:animEffect>
                                  </p:childTnLst>
                                </p:cTn>
                              </p:par>
                            </p:childTnLst>
                          </p:cTn>
                        </p:par>
                        <p:par>
                          <p:cTn id="96" fill="hold">
                            <p:stCondLst>
                              <p:cond delay="7600"/>
                            </p:stCondLst>
                            <p:childTnLst>
                              <p:par>
                                <p:cTn id="97" presetID="10" presetClass="entr" presetSubtype="0" fill="hold" nodeType="afterEffect">
                                  <p:stCondLst>
                                    <p:cond delay="0"/>
                                  </p:stCondLst>
                                  <p:childTnLst>
                                    <p:set>
                                      <p:cBhvr>
                                        <p:cTn id="98" dur="1" fill="hold">
                                          <p:stCondLst>
                                            <p:cond delay="0"/>
                                          </p:stCondLst>
                                        </p:cTn>
                                        <p:tgtEl>
                                          <p:spTgt spid="389"/>
                                        </p:tgtEl>
                                        <p:attrNameLst>
                                          <p:attrName>style.visibility</p:attrName>
                                        </p:attrNameLst>
                                      </p:cBhvr>
                                      <p:to>
                                        <p:strVal val="visible"/>
                                      </p:to>
                                    </p:set>
                                    <p:animEffect transition="in" filter="fade">
                                      <p:cBhvr>
                                        <p:cTn id="99" dur="200"/>
                                        <p:tgtEl>
                                          <p:spTgt spid="389"/>
                                        </p:tgtEl>
                                      </p:cBhvr>
                                    </p:animEffect>
                                  </p:childTnLst>
                                </p:cTn>
                              </p:par>
                            </p:childTnLst>
                          </p:cTn>
                        </p:par>
                        <p:par>
                          <p:cTn id="100" fill="hold">
                            <p:stCondLst>
                              <p:cond delay="7800"/>
                            </p:stCondLst>
                            <p:childTnLst>
                              <p:par>
                                <p:cTn id="101" presetID="10" presetClass="entr" presetSubtype="0" fill="hold" nodeType="afterEffect">
                                  <p:stCondLst>
                                    <p:cond delay="0"/>
                                  </p:stCondLst>
                                  <p:childTnLst>
                                    <p:set>
                                      <p:cBhvr>
                                        <p:cTn id="102" dur="1" fill="hold">
                                          <p:stCondLst>
                                            <p:cond delay="0"/>
                                          </p:stCondLst>
                                        </p:cTn>
                                        <p:tgtEl>
                                          <p:spTgt spid="385"/>
                                        </p:tgtEl>
                                        <p:attrNameLst>
                                          <p:attrName>style.visibility</p:attrName>
                                        </p:attrNameLst>
                                      </p:cBhvr>
                                      <p:to>
                                        <p:strVal val="visible"/>
                                      </p:to>
                                    </p:set>
                                    <p:animEffect transition="in" filter="fade">
                                      <p:cBhvr>
                                        <p:cTn id="103" dur="200"/>
                                        <p:tgtEl>
                                          <p:spTgt spid="385"/>
                                        </p:tgtEl>
                                      </p:cBhvr>
                                    </p:animEffect>
                                  </p:childTnLst>
                                </p:cTn>
                              </p:par>
                            </p:childTnLst>
                          </p:cTn>
                        </p:par>
                        <p:par>
                          <p:cTn id="104" fill="hold">
                            <p:stCondLst>
                              <p:cond delay="8000"/>
                            </p:stCondLst>
                            <p:childTnLst>
                              <p:par>
                                <p:cTn id="105" presetID="10" presetClass="entr" presetSubtype="0" fill="hold" nodeType="afterEffect">
                                  <p:stCondLst>
                                    <p:cond delay="0"/>
                                  </p:stCondLst>
                                  <p:childTnLst>
                                    <p:set>
                                      <p:cBhvr>
                                        <p:cTn id="106" dur="1" fill="hold">
                                          <p:stCondLst>
                                            <p:cond delay="0"/>
                                          </p:stCondLst>
                                        </p:cTn>
                                        <p:tgtEl>
                                          <p:spTgt spid="381"/>
                                        </p:tgtEl>
                                        <p:attrNameLst>
                                          <p:attrName>style.visibility</p:attrName>
                                        </p:attrNameLst>
                                      </p:cBhvr>
                                      <p:to>
                                        <p:strVal val="visible"/>
                                      </p:to>
                                    </p:set>
                                    <p:animEffect transition="in" filter="fade">
                                      <p:cBhvr>
                                        <p:cTn id="107" dur="2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5_about 04">
    <p:spTree>
      <p:nvGrpSpPr>
        <p:cNvPr id="1" name="Shape 397"/>
        <p:cNvGrpSpPr/>
        <p:nvPr/>
      </p:nvGrpSpPr>
      <p:grpSpPr>
        <a:xfrm>
          <a:off x="0" y="0"/>
          <a:ext cx="0" cy="0"/>
          <a:chOff x="0" y="0"/>
          <a:chExt cx="0" cy="0"/>
        </a:xfrm>
      </p:grpSpPr>
      <p:sp>
        <p:nvSpPr>
          <p:cNvPr id="398" name="Shape 398"/>
          <p:cNvSpPr>
            <a:spLocks noGrp="1"/>
          </p:cNvSpPr>
          <p:nvPr>
            <p:ph type="pic" idx="2"/>
          </p:nvPr>
        </p:nvSpPr>
        <p:spPr>
          <a:xfrm>
            <a:off x="424254" y="224173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9" name="Shape 399"/>
          <p:cNvSpPr>
            <a:spLocks noGrp="1"/>
          </p:cNvSpPr>
          <p:nvPr>
            <p:ph type="pic" idx="3"/>
          </p:nvPr>
        </p:nvSpPr>
        <p:spPr>
          <a:xfrm>
            <a:off x="1453316" y="224173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0" name="Shape 400"/>
          <p:cNvSpPr>
            <a:spLocks noGrp="1"/>
          </p:cNvSpPr>
          <p:nvPr>
            <p:ph type="pic" idx="4"/>
          </p:nvPr>
        </p:nvSpPr>
        <p:spPr>
          <a:xfrm>
            <a:off x="2482376" y="224173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1" name="Shape 401"/>
          <p:cNvSpPr>
            <a:spLocks noGrp="1"/>
          </p:cNvSpPr>
          <p:nvPr>
            <p:ph type="pic" idx="5"/>
          </p:nvPr>
        </p:nvSpPr>
        <p:spPr>
          <a:xfrm>
            <a:off x="3511437" y="224173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2" name="Shape 402"/>
          <p:cNvSpPr>
            <a:spLocks noGrp="1"/>
          </p:cNvSpPr>
          <p:nvPr>
            <p:ph type="pic" idx="6"/>
          </p:nvPr>
        </p:nvSpPr>
        <p:spPr>
          <a:xfrm>
            <a:off x="4540498" y="224173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3" name="Shape 403"/>
          <p:cNvSpPr>
            <a:spLocks noGrp="1"/>
          </p:cNvSpPr>
          <p:nvPr>
            <p:ph type="pic" idx="7"/>
          </p:nvPr>
        </p:nvSpPr>
        <p:spPr>
          <a:xfrm>
            <a:off x="5569560" y="224173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4" name="Shape 404"/>
          <p:cNvSpPr>
            <a:spLocks noGrp="1"/>
          </p:cNvSpPr>
          <p:nvPr>
            <p:ph type="pic" idx="8"/>
          </p:nvPr>
        </p:nvSpPr>
        <p:spPr>
          <a:xfrm>
            <a:off x="6598621" y="224173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5" name="Shape 405"/>
          <p:cNvSpPr>
            <a:spLocks noGrp="1"/>
          </p:cNvSpPr>
          <p:nvPr>
            <p:ph type="pic" idx="9"/>
          </p:nvPr>
        </p:nvSpPr>
        <p:spPr>
          <a:xfrm>
            <a:off x="7627682" y="2241731"/>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6" name="Shape 406"/>
          <p:cNvSpPr>
            <a:spLocks noGrp="1"/>
          </p:cNvSpPr>
          <p:nvPr>
            <p:ph type="pic" idx="13"/>
          </p:nvPr>
        </p:nvSpPr>
        <p:spPr>
          <a:xfrm>
            <a:off x="427266" y="3684218"/>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7" name="Shape 407"/>
          <p:cNvSpPr>
            <a:spLocks noGrp="1"/>
          </p:cNvSpPr>
          <p:nvPr>
            <p:ph type="pic" idx="14"/>
          </p:nvPr>
        </p:nvSpPr>
        <p:spPr>
          <a:xfrm>
            <a:off x="1456326" y="3684218"/>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8" name="Shape 408"/>
          <p:cNvSpPr>
            <a:spLocks noGrp="1"/>
          </p:cNvSpPr>
          <p:nvPr>
            <p:ph type="pic" idx="15"/>
          </p:nvPr>
        </p:nvSpPr>
        <p:spPr>
          <a:xfrm>
            <a:off x="2485388" y="3684218"/>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9" name="Shape 409"/>
          <p:cNvSpPr>
            <a:spLocks noGrp="1"/>
          </p:cNvSpPr>
          <p:nvPr>
            <p:ph type="pic" idx="16"/>
          </p:nvPr>
        </p:nvSpPr>
        <p:spPr>
          <a:xfrm>
            <a:off x="3514448" y="3684218"/>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0" name="Shape 410"/>
          <p:cNvSpPr>
            <a:spLocks noGrp="1"/>
          </p:cNvSpPr>
          <p:nvPr>
            <p:ph type="pic" idx="17"/>
          </p:nvPr>
        </p:nvSpPr>
        <p:spPr>
          <a:xfrm>
            <a:off x="4543510" y="3684218"/>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1" name="Shape 411"/>
          <p:cNvSpPr>
            <a:spLocks noGrp="1"/>
          </p:cNvSpPr>
          <p:nvPr>
            <p:ph type="pic" idx="18"/>
          </p:nvPr>
        </p:nvSpPr>
        <p:spPr>
          <a:xfrm>
            <a:off x="5572571" y="3684218"/>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2" name="Shape 412"/>
          <p:cNvSpPr>
            <a:spLocks noGrp="1"/>
          </p:cNvSpPr>
          <p:nvPr>
            <p:ph type="pic" idx="19"/>
          </p:nvPr>
        </p:nvSpPr>
        <p:spPr>
          <a:xfrm>
            <a:off x="6601632" y="3684218"/>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3" name="Shape 413"/>
          <p:cNvSpPr>
            <a:spLocks noGrp="1"/>
          </p:cNvSpPr>
          <p:nvPr>
            <p:ph type="pic" idx="20"/>
          </p:nvPr>
        </p:nvSpPr>
        <p:spPr>
          <a:xfrm>
            <a:off x="7630692" y="3684218"/>
            <a:ext cx="1026050" cy="1442487"/>
          </a:xfrm>
          <a:prstGeom prst="rect">
            <a:avLst/>
          </a:prstGeom>
          <a:noFill/>
          <a:ln>
            <a:noFill/>
          </a:ln>
        </p:spPr>
        <p:txBody>
          <a:bodyPr lIns="91425" tIns="91425" rIns="91425" bIns="91425" anchor="ctr" anchorCtr="0"/>
          <a:lstStyle>
            <a:lvl1pPr marL="0" marR="0" lvl="0" indent="0" algn="ctr" rtl="0">
              <a:lnSpc>
                <a:spcPct val="120000"/>
              </a:lnSpc>
              <a:spcBef>
                <a:spcPts val="140"/>
              </a:spcBef>
              <a:buClr>
                <a:schemeClr val="dk1"/>
              </a:buClr>
              <a:buFont typeface="Arial"/>
              <a:buNone/>
              <a:defRPr sz="7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4" name="Shape 414"/>
          <p:cNvSpPr txBox="1">
            <a:spLocks noGrp="1"/>
          </p:cNvSpPr>
          <p:nvPr>
            <p:ph type="subTitle" idx="1"/>
          </p:nvPr>
        </p:nvSpPr>
        <p:spPr>
          <a:xfrm>
            <a:off x="857898" y="1256071"/>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415" name="Shape 415"/>
          <p:cNvSpPr txBox="1">
            <a:spLocks noGrp="1"/>
          </p:cNvSpPr>
          <p:nvPr>
            <p:ph type="ctrTitle"/>
          </p:nvPr>
        </p:nvSpPr>
        <p:spPr>
          <a:xfrm>
            <a:off x="856489" y="643348"/>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fade">
                                      <p:cBhvr>
                                        <p:cTn id="7" dur="500"/>
                                        <p:tgtEl>
                                          <p:spTgt spid="4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4">
                                            <p:txEl>
                                              <p:pRg st="0" end="0"/>
                                            </p:txEl>
                                          </p:spTgt>
                                        </p:tgtEl>
                                        <p:attrNameLst>
                                          <p:attrName>style.visibility</p:attrName>
                                        </p:attrNameLst>
                                      </p:cBhvr>
                                      <p:to>
                                        <p:strVal val="visible"/>
                                      </p:to>
                                    </p:set>
                                    <p:animEffect transition="in" filter="fade">
                                      <p:cBhvr>
                                        <p:cTn id="11" dur="500"/>
                                        <p:tgtEl>
                                          <p:spTgt spid="41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4">
                                            <p:txEl>
                                              <p:pRg st="1" end="1"/>
                                            </p:txEl>
                                          </p:spTgt>
                                        </p:tgtEl>
                                        <p:attrNameLst>
                                          <p:attrName>style.visibility</p:attrName>
                                        </p:attrNameLst>
                                      </p:cBhvr>
                                      <p:to>
                                        <p:strVal val="visible"/>
                                      </p:to>
                                    </p:set>
                                    <p:animEffect transition="in" filter="fade">
                                      <p:cBhvr>
                                        <p:cTn id="15" dur="500"/>
                                        <p:tgtEl>
                                          <p:spTgt spid="41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4">
                                            <p:txEl>
                                              <p:pRg st="2" end="2"/>
                                            </p:txEl>
                                          </p:spTgt>
                                        </p:tgtEl>
                                        <p:attrNameLst>
                                          <p:attrName>style.visibility</p:attrName>
                                        </p:attrNameLst>
                                      </p:cBhvr>
                                      <p:to>
                                        <p:strVal val="visible"/>
                                      </p:to>
                                    </p:set>
                                    <p:animEffect transition="in" filter="fade">
                                      <p:cBhvr>
                                        <p:cTn id="19" dur="500"/>
                                        <p:tgtEl>
                                          <p:spTgt spid="41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4">
                                            <p:txEl>
                                              <p:pRg st="3" end="3"/>
                                            </p:txEl>
                                          </p:spTgt>
                                        </p:tgtEl>
                                        <p:attrNameLst>
                                          <p:attrName>style.visibility</p:attrName>
                                        </p:attrNameLst>
                                      </p:cBhvr>
                                      <p:to>
                                        <p:strVal val="visible"/>
                                      </p:to>
                                    </p:set>
                                    <p:animEffect transition="in" filter="fade">
                                      <p:cBhvr>
                                        <p:cTn id="23" dur="500"/>
                                        <p:tgtEl>
                                          <p:spTgt spid="41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4">
                                            <p:txEl>
                                              <p:pRg st="4" end="4"/>
                                            </p:txEl>
                                          </p:spTgt>
                                        </p:tgtEl>
                                        <p:attrNameLst>
                                          <p:attrName>style.visibility</p:attrName>
                                        </p:attrNameLst>
                                      </p:cBhvr>
                                      <p:to>
                                        <p:strVal val="visible"/>
                                      </p:to>
                                    </p:set>
                                    <p:animEffect transition="in" filter="fade">
                                      <p:cBhvr>
                                        <p:cTn id="27" dur="500"/>
                                        <p:tgtEl>
                                          <p:spTgt spid="41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4">
                                            <p:txEl>
                                              <p:pRg st="5" end="5"/>
                                            </p:txEl>
                                          </p:spTgt>
                                        </p:tgtEl>
                                        <p:attrNameLst>
                                          <p:attrName>style.visibility</p:attrName>
                                        </p:attrNameLst>
                                      </p:cBhvr>
                                      <p:to>
                                        <p:strVal val="visible"/>
                                      </p:to>
                                    </p:set>
                                    <p:animEffect transition="in" filter="fade">
                                      <p:cBhvr>
                                        <p:cTn id="31" dur="500"/>
                                        <p:tgtEl>
                                          <p:spTgt spid="41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14">
                                            <p:txEl>
                                              <p:pRg st="6" end="6"/>
                                            </p:txEl>
                                          </p:spTgt>
                                        </p:tgtEl>
                                        <p:attrNameLst>
                                          <p:attrName>style.visibility</p:attrName>
                                        </p:attrNameLst>
                                      </p:cBhvr>
                                      <p:to>
                                        <p:strVal val="visible"/>
                                      </p:to>
                                    </p:set>
                                    <p:animEffect transition="in" filter="fade">
                                      <p:cBhvr>
                                        <p:cTn id="35" dur="500"/>
                                        <p:tgtEl>
                                          <p:spTgt spid="41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14">
                                            <p:txEl>
                                              <p:pRg st="7" end="7"/>
                                            </p:txEl>
                                          </p:spTgt>
                                        </p:tgtEl>
                                        <p:attrNameLst>
                                          <p:attrName>style.visibility</p:attrName>
                                        </p:attrNameLst>
                                      </p:cBhvr>
                                      <p:to>
                                        <p:strVal val="visible"/>
                                      </p:to>
                                    </p:set>
                                    <p:animEffect transition="in" filter="fade">
                                      <p:cBhvr>
                                        <p:cTn id="39" dur="500"/>
                                        <p:tgtEl>
                                          <p:spTgt spid="41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14">
                                            <p:txEl>
                                              <p:pRg st="8" end="8"/>
                                            </p:txEl>
                                          </p:spTgt>
                                        </p:tgtEl>
                                        <p:attrNameLst>
                                          <p:attrName>style.visibility</p:attrName>
                                        </p:attrNameLst>
                                      </p:cBhvr>
                                      <p:to>
                                        <p:strVal val="visible"/>
                                      </p:to>
                                    </p:set>
                                    <p:animEffect transition="in" filter="fade">
                                      <p:cBhvr>
                                        <p:cTn id="43" dur="500"/>
                                        <p:tgtEl>
                                          <p:spTgt spid="414">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98"/>
                                        </p:tgtEl>
                                        <p:attrNameLst>
                                          <p:attrName>style.visibility</p:attrName>
                                        </p:attrNameLst>
                                      </p:cBhvr>
                                      <p:to>
                                        <p:strVal val="visible"/>
                                      </p:to>
                                    </p:set>
                                    <p:animEffect transition="in" filter="fade">
                                      <p:cBhvr>
                                        <p:cTn id="47" dur="200"/>
                                        <p:tgtEl>
                                          <p:spTgt spid="398"/>
                                        </p:tgtEl>
                                      </p:cBhvr>
                                    </p:animEffect>
                                  </p:childTnLst>
                                </p:cTn>
                              </p:par>
                            </p:childTnLst>
                          </p:cTn>
                        </p:par>
                        <p:par>
                          <p:cTn id="48" fill="hold">
                            <p:stCondLst>
                              <p:cond delay="5200"/>
                            </p:stCondLst>
                            <p:childTnLst>
                              <p:par>
                                <p:cTn id="49" presetID="10" presetClass="entr" presetSubtype="0" fill="hold" nodeType="afterEffect">
                                  <p:stCondLst>
                                    <p:cond delay="0"/>
                                  </p:stCondLst>
                                  <p:childTnLst>
                                    <p:set>
                                      <p:cBhvr>
                                        <p:cTn id="50" dur="1" fill="hold">
                                          <p:stCondLst>
                                            <p:cond delay="0"/>
                                          </p:stCondLst>
                                        </p:cTn>
                                        <p:tgtEl>
                                          <p:spTgt spid="399"/>
                                        </p:tgtEl>
                                        <p:attrNameLst>
                                          <p:attrName>style.visibility</p:attrName>
                                        </p:attrNameLst>
                                      </p:cBhvr>
                                      <p:to>
                                        <p:strVal val="visible"/>
                                      </p:to>
                                    </p:set>
                                    <p:animEffect transition="in" filter="fade">
                                      <p:cBhvr>
                                        <p:cTn id="51" dur="200"/>
                                        <p:tgtEl>
                                          <p:spTgt spid="399"/>
                                        </p:tgtEl>
                                      </p:cBhvr>
                                    </p:animEffect>
                                  </p:childTnLst>
                                </p:cTn>
                              </p:par>
                            </p:childTnLst>
                          </p:cTn>
                        </p:par>
                        <p:par>
                          <p:cTn id="52" fill="hold">
                            <p:stCondLst>
                              <p:cond delay="5400"/>
                            </p:stCondLst>
                            <p:childTnLst>
                              <p:par>
                                <p:cTn id="53" presetID="10" presetClass="entr" presetSubtype="0" fill="hold" nodeType="afterEffect">
                                  <p:stCondLst>
                                    <p:cond delay="0"/>
                                  </p:stCondLst>
                                  <p:childTnLst>
                                    <p:set>
                                      <p:cBhvr>
                                        <p:cTn id="54" dur="1" fill="hold">
                                          <p:stCondLst>
                                            <p:cond delay="0"/>
                                          </p:stCondLst>
                                        </p:cTn>
                                        <p:tgtEl>
                                          <p:spTgt spid="400"/>
                                        </p:tgtEl>
                                        <p:attrNameLst>
                                          <p:attrName>style.visibility</p:attrName>
                                        </p:attrNameLst>
                                      </p:cBhvr>
                                      <p:to>
                                        <p:strVal val="visible"/>
                                      </p:to>
                                    </p:set>
                                    <p:animEffect transition="in" filter="fade">
                                      <p:cBhvr>
                                        <p:cTn id="55" dur="200"/>
                                        <p:tgtEl>
                                          <p:spTgt spid="400"/>
                                        </p:tgtEl>
                                      </p:cBhvr>
                                    </p:animEffect>
                                  </p:childTnLst>
                                </p:cTn>
                              </p:par>
                            </p:childTnLst>
                          </p:cTn>
                        </p:par>
                        <p:par>
                          <p:cTn id="56" fill="hold">
                            <p:stCondLst>
                              <p:cond delay="5600"/>
                            </p:stCondLst>
                            <p:childTnLst>
                              <p:par>
                                <p:cTn id="57" presetID="10" presetClass="entr" presetSubtype="0" fill="hold" nodeType="afterEffect">
                                  <p:stCondLst>
                                    <p:cond delay="0"/>
                                  </p:stCondLst>
                                  <p:childTnLst>
                                    <p:set>
                                      <p:cBhvr>
                                        <p:cTn id="58" dur="1" fill="hold">
                                          <p:stCondLst>
                                            <p:cond delay="0"/>
                                          </p:stCondLst>
                                        </p:cTn>
                                        <p:tgtEl>
                                          <p:spTgt spid="401"/>
                                        </p:tgtEl>
                                        <p:attrNameLst>
                                          <p:attrName>style.visibility</p:attrName>
                                        </p:attrNameLst>
                                      </p:cBhvr>
                                      <p:to>
                                        <p:strVal val="visible"/>
                                      </p:to>
                                    </p:set>
                                    <p:animEffect transition="in" filter="fade">
                                      <p:cBhvr>
                                        <p:cTn id="59" dur="200"/>
                                        <p:tgtEl>
                                          <p:spTgt spid="401"/>
                                        </p:tgtEl>
                                      </p:cBhvr>
                                    </p:animEffect>
                                  </p:childTnLst>
                                </p:cTn>
                              </p:par>
                            </p:childTnLst>
                          </p:cTn>
                        </p:par>
                        <p:par>
                          <p:cTn id="60" fill="hold">
                            <p:stCondLst>
                              <p:cond delay="5800"/>
                            </p:stCondLst>
                            <p:childTnLst>
                              <p:par>
                                <p:cTn id="61" presetID="10" presetClass="entr" presetSubtype="0" fill="hold" nodeType="afterEffect">
                                  <p:stCondLst>
                                    <p:cond delay="0"/>
                                  </p:stCondLst>
                                  <p:childTnLst>
                                    <p:set>
                                      <p:cBhvr>
                                        <p:cTn id="62" dur="1" fill="hold">
                                          <p:stCondLst>
                                            <p:cond delay="0"/>
                                          </p:stCondLst>
                                        </p:cTn>
                                        <p:tgtEl>
                                          <p:spTgt spid="402"/>
                                        </p:tgtEl>
                                        <p:attrNameLst>
                                          <p:attrName>style.visibility</p:attrName>
                                        </p:attrNameLst>
                                      </p:cBhvr>
                                      <p:to>
                                        <p:strVal val="visible"/>
                                      </p:to>
                                    </p:set>
                                    <p:animEffect transition="in" filter="fade">
                                      <p:cBhvr>
                                        <p:cTn id="63" dur="200"/>
                                        <p:tgtEl>
                                          <p:spTgt spid="402"/>
                                        </p:tgtEl>
                                      </p:cBhvr>
                                    </p:animEffect>
                                  </p:childTnLst>
                                </p:cTn>
                              </p:par>
                            </p:childTnLst>
                          </p:cTn>
                        </p:par>
                        <p:par>
                          <p:cTn id="64" fill="hold">
                            <p:stCondLst>
                              <p:cond delay="6000"/>
                            </p:stCondLst>
                            <p:childTnLst>
                              <p:par>
                                <p:cTn id="65" presetID="10" presetClass="entr" presetSubtype="0" fill="hold" nodeType="afterEffect">
                                  <p:stCondLst>
                                    <p:cond delay="0"/>
                                  </p:stCondLst>
                                  <p:childTnLst>
                                    <p:set>
                                      <p:cBhvr>
                                        <p:cTn id="66" dur="1" fill="hold">
                                          <p:stCondLst>
                                            <p:cond delay="0"/>
                                          </p:stCondLst>
                                        </p:cTn>
                                        <p:tgtEl>
                                          <p:spTgt spid="403"/>
                                        </p:tgtEl>
                                        <p:attrNameLst>
                                          <p:attrName>style.visibility</p:attrName>
                                        </p:attrNameLst>
                                      </p:cBhvr>
                                      <p:to>
                                        <p:strVal val="visible"/>
                                      </p:to>
                                    </p:set>
                                    <p:animEffect transition="in" filter="fade">
                                      <p:cBhvr>
                                        <p:cTn id="67" dur="200"/>
                                        <p:tgtEl>
                                          <p:spTgt spid="403"/>
                                        </p:tgtEl>
                                      </p:cBhvr>
                                    </p:animEffect>
                                  </p:childTnLst>
                                </p:cTn>
                              </p:par>
                            </p:childTnLst>
                          </p:cTn>
                        </p:par>
                        <p:par>
                          <p:cTn id="68" fill="hold">
                            <p:stCondLst>
                              <p:cond delay="6200"/>
                            </p:stCondLst>
                            <p:childTnLst>
                              <p:par>
                                <p:cTn id="69" presetID="10" presetClass="entr" presetSubtype="0" fill="hold" nodeType="afterEffect">
                                  <p:stCondLst>
                                    <p:cond delay="0"/>
                                  </p:stCondLst>
                                  <p:childTnLst>
                                    <p:set>
                                      <p:cBhvr>
                                        <p:cTn id="70" dur="1" fill="hold">
                                          <p:stCondLst>
                                            <p:cond delay="0"/>
                                          </p:stCondLst>
                                        </p:cTn>
                                        <p:tgtEl>
                                          <p:spTgt spid="404"/>
                                        </p:tgtEl>
                                        <p:attrNameLst>
                                          <p:attrName>style.visibility</p:attrName>
                                        </p:attrNameLst>
                                      </p:cBhvr>
                                      <p:to>
                                        <p:strVal val="visible"/>
                                      </p:to>
                                    </p:set>
                                    <p:animEffect transition="in" filter="fade">
                                      <p:cBhvr>
                                        <p:cTn id="71" dur="200"/>
                                        <p:tgtEl>
                                          <p:spTgt spid="404"/>
                                        </p:tgtEl>
                                      </p:cBhvr>
                                    </p:animEffect>
                                  </p:childTnLst>
                                </p:cTn>
                              </p:par>
                            </p:childTnLst>
                          </p:cTn>
                        </p:par>
                        <p:par>
                          <p:cTn id="72" fill="hold">
                            <p:stCondLst>
                              <p:cond delay="6400"/>
                            </p:stCondLst>
                            <p:childTnLst>
                              <p:par>
                                <p:cTn id="73" presetID="10" presetClass="entr" presetSubtype="0" fill="hold" nodeType="afterEffect">
                                  <p:stCondLst>
                                    <p:cond delay="0"/>
                                  </p:stCondLst>
                                  <p:childTnLst>
                                    <p:set>
                                      <p:cBhvr>
                                        <p:cTn id="74" dur="1" fill="hold">
                                          <p:stCondLst>
                                            <p:cond delay="0"/>
                                          </p:stCondLst>
                                        </p:cTn>
                                        <p:tgtEl>
                                          <p:spTgt spid="405"/>
                                        </p:tgtEl>
                                        <p:attrNameLst>
                                          <p:attrName>style.visibility</p:attrName>
                                        </p:attrNameLst>
                                      </p:cBhvr>
                                      <p:to>
                                        <p:strVal val="visible"/>
                                      </p:to>
                                    </p:set>
                                    <p:animEffect transition="in" filter="fade">
                                      <p:cBhvr>
                                        <p:cTn id="75" dur="200"/>
                                        <p:tgtEl>
                                          <p:spTgt spid="405"/>
                                        </p:tgtEl>
                                      </p:cBhvr>
                                    </p:animEffect>
                                  </p:childTnLst>
                                </p:cTn>
                              </p:par>
                            </p:childTnLst>
                          </p:cTn>
                        </p:par>
                        <p:par>
                          <p:cTn id="76" fill="hold">
                            <p:stCondLst>
                              <p:cond delay="6600"/>
                            </p:stCondLst>
                            <p:childTnLst>
                              <p:par>
                                <p:cTn id="77" presetID="10" presetClass="entr" presetSubtype="0" fill="hold" nodeType="afterEffect">
                                  <p:stCondLst>
                                    <p:cond delay="0"/>
                                  </p:stCondLst>
                                  <p:childTnLst>
                                    <p:set>
                                      <p:cBhvr>
                                        <p:cTn id="78" dur="1" fill="hold">
                                          <p:stCondLst>
                                            <p:cond delay="0"/>
                                          </p:stCondLst>
                                        </p:cTn>
                                        <p:tgtEl>
                                          <p:spTgt spid="413"/>
                                        </p:tgtEl>
                                        <p:attrNameLst>
                                          <p:attrName>style.visibility</p:attrName>
                                        </p:attrNameLst>
                                      </p:cBhvr>
                                      <p:to>
                                        <p:strVal val="visible"/>
                                      </p:to>
                                    </p:set>
                                    <p:animEffect transition="in" filter="fade">
                                      <p:cBhvr>
                                        <p:cTn id="79" dur="200"/>
                                        <p:tgtEl>
                                          <p:spTgt spid="413"/>
                                        </p:tgtEl>
                                      </p:cBhvr>
                                    </p:animEffect>
                                  </p:childTnLst>
                                </p:cTn>
                              </p:par>
                            </p:childTnLst>
                          </p:cTn>
                        </p:par>
                        <p:par>
                          <p:cTn id="80" fill="hold">
                            <p:stCondLst>
                              <p:cond delay="6800"/>
                            </p:stCondLst>
                            <p:childTnLst>
                              <p:par>
                                <p:cTn id="81" presetID="10" presetClass="entr" presetSubtype="0" fill="hold" nodeType="afterEffect">
                                  <p:stCondLst>
                                    <p:cond delay="0"/>
                                  </p:stCondLst>
                                  <p:childTnLst>
                                    <p:set>
                                      <p:cBhvr>
                                        <p:cTn id="82" dur="1" fill="hold">
                                          <p:stCondLst>
                                            <p:cond delay="0"/>
                                          </p:stCondLst>
                                        </p:cTn>
                                        <p:tgtEl>
                                          <p:spTgt spid="412"/>
                                        </p:tgtEl>
                                        <p:attrNameLst>
                                          <p:attrName>style.visibility</p:attrName>
                                        </p:attrNameLst>
                                      </p:cBhvr>
                                      <p:to>
                                        <p:strVal val="visible"/>
                                      </p:to>
                                    </p:set>
                                    <p:animEffect transition="in" filter="fade">
                                      <p:cBhvr>
                                        <p:cTn id="83" dur="200"/>
                                        <p:tgtEl>
                                          <p:spTgt spid="412"/>
                                        </p:tgtEl>
                                      </p:cBhvr>
                                    </p:animEffect>
                                  </p:childTnLst>
                                </p:cTn>
                              </p:par>
                            </p:childTnLst>
                          </p:cTn>
                        </p:par>
                        <p:par>
                          <p:cTn id="84" fill="hold">
                            <p:stCondLst>
                              <p:cond delay="7000"/>
                            </p:stCondLst>
                            <p:childTnLst>
                              <p:par>
                                <p:cTn id="85" presetID="10" presetClass="entr" presetSubtype="0" fill="hold" nodeType="afterEffect">
                                  <p:stCondLst>
                                    <p:cond delay="0"/>
                                  </p:stCondLst>
                                  <p:childTnLst>
                                    <p:set>
                                      <p:cBhvr>
                                        <p:cTn id="86" dur="1" fill="hold">
                                          <p:stCondLst>
                                            <p:cond delay="0"/>
                                          </p:stCondLst>
                                        </p:cTn>
                                        <p:tgtEl>
                                          <p:spTgt spid="411"/>
                                        </p:tgtEl>
                                        <p:attrNameLst>
                                          <p:attrName>style.visibility</p:attrName>
                                        </p:attrNameLst>
                                      </p:cBhvr>
                                      <p:to>
                                        <p:strVal val="visible"/>
                                      </p:to>
                                    </p:set>
                                    <p:animEffect transition="in" filter="fade">
                                      <p:cBhvr>
                                        <p:cTn id="87" dur="200"/>
                                        <p:tgtEl>
                                          <p:spTgt spid="411"/>
                                        </p:tgtEl>
                                      </p:cBhvr>
                                    </p:animEffect>
                                  </p:childTnLst>
                                </p:cTn>
                              </p:par>
                            </p:childTnLst>
                          </p:cTn>
                        </p:par>
                        <p:par>
                          <p:cTn id="88" fill="hold">
                            <p:stCondLst>
                              <p:cond delay="7200"/>
                            </p:stCondLst>
                            <p:childTnLst>
                              <p:par>
                                <p:cTn id="89" presetID="10" presetClass="entr" presetSubtype="0" fill="hold" nodeType="afterEffect">
                                  <p:stCondLst>
                                    <p:cond delay="0"/>
                                  </p:stCondLst>
                                  <p:childTnLst>
                                    <p:set>
                                      <p:cBhvr>
                                        <p:cTn id="90" dur="1" fill="hold">
                                          <p:stCondLst>
                                            <p:cond delay="0"/>
                                          </p:stCondLst>
                                        </p:cTn>
                                        <p:tgtEl>
                                          <p:spTgt spid="410"/>
                                        </p:tgtEl>
                                        <p:attrNameLst>
                                          <p:attrName>style.visibility</p:attrName>
                                        </p:attrNameLst>
                                      </p:cBhvr>
                                      <p:to>
                                        <p:strVal val="visible"/>
                                      </p:to>
                                    </p:set>
                                    <p:animEffect transition="in" filter="fade">
                                      <p:cBhvr>
                                        <p:cTn id="91" dur="200"/>
                                        <p:tgtEl>
                                          <p:spTgt spid="410"/>
                                        </p:tgtEl>
                                      </p:cBhvr>
                                    </p:animEffect>
                                  </p:childTnLst>
                                </p:cTn>
                              </p:par>
                            </p:childTnLst>
                          </p:cTn>
                        </p:par>
                        <p:par>
                          <p:cTn id="92" fill="hold">
                            <p:stCondLst>
                              <p:cond delay="7400"/>
                            </p:stCondLst>
                            <p:childTnLst>
                              <p:par>
                                <p:cTn id="93" presetID="10" presetClass="entr" presetSubtype="0" fill="hold" nodeType="afterEffect">
                                  <p:stCondLst>
                                    <p:cond delay="0"/>
                                  </p:stCondLst>
                                  <p:childTnLst>
                                    <p:set>
                                      <p:cBhvr>
                                        <p:cTn id="94" dur="1" fill="hold">
                                          <p:stCondLst>
                                            <p:cond delay="0"/>
                                          </p:stCondLst>
                                        </p:cTn>
                                        <p:tgtEl>
                                          <p:spTgt spid="409"/>
                                        </p:tgtEl>
                                        <p:attrNameLst>
                                          <p:attrName>style.visibility</p:attrName>
                                        </p:attrNameLst>
                                      </p:cBhvr>
                                      <p:to>
                                        <p:strVal val="visible"/>
                                      </p:to>
                                    </p:set>
                                    <p:animEffect transition="in" filter="fade">
                                      <p:cBhvr>
                                        <p:cTn id="95" dur="200"/>
                                        <p:tgtEl>
                                          <p:spTgt spid="409"/>
                                        </p:tgtEl>
                                      </p:cBhvr>
                                    </p:animEffect>
                                  </p:childTnLst>
                                </p:cTn>
                              </p:par>
                            </p:childTnLst>
                          </p:cTn>
                        </p:par>
                        <p:par>
                          <p:cTn id="96" fill="hold">
                            <p:stCondLst>
                              <p:cond delay="7600"/>
                            </p:stCondLst>
                            <p:childTnLst>
                              <p:par>
                                <p:cTn id="97" presetID="10" presetClass="entr" presetSubtype="0" fill="hold" nodeType="afterEffect">
                                  <p:stCondLst>
                                    <p:cond delay="0"/>
                                  </p:stCondLst>
                                  <p:childTnLst>
                                    <p:set>
                                      <p:cBhvr>
                                        <p:cTn id="98" dur="1" fill="hold">
                                          <p:stCondLst>
                                            <p:cond delay="0"/>
                                          </p:stCondLst>
                                        </p:cTn>
                                        <p:tgtEl>
                                          <p:spTgt spid="408"/>
                                        </p:tgtEl>
                                        <p:attrNameLst>
                                          <p:attrName>style.visibility</p:attrName>
                                        </p:attrNameLst>
                                      </p:cBhvr>
                                      <p:to>
                                        <p:strVal val="visible"/>
                                      </p:to>
                                    </p:set>
                                    <p:animEffect transition="in" filter="fade">
                                      <p:cBhvr>
                                        <p:cTn id="99" dur="200"/>
                                        <p:tgtEl>
                                          <p:spTgt spid="408"/>
                                        </p:tgtEl>
                                      </p:cBhvr>
                                    </p:animEffect>
                                  </p:childTnLst>
                                </p:cTn>
                              </p:par>
                            </p:childTnLst>
                          </p:cTn>
                        </p:par>
                        <p:par>
                          <p:cTn id="100" fill="hold">
                            <p:stCondLst>
                              <p:cond delay="7800"/>
                            </p:stCondLst>
                            <p:childTnLst>
                              <p:par>
                                <p:cTn id="101" presetID="10" presetClass="entr" presetSubtype="0" fill="hold" nodeType="afterEffect">
                                  <p:stCondLst>
                                    <p:cond delay="0"/>
                                  </p:stCondLst>
                                  <p:childTnLst>
                                    <p:set>
                                      <p:cBhvr>
                                        <p:cTn id="102" dur="1" fill="hold">
                                          <p:stCondLst>
                                            <p:cond delay="0"/>
                                          </p:stCondLst>
                                        </p:cTn>
                                        <p:tgtEl>
                                          <p:spTgt spid="407"/>
                                        </p:tgtEl>
                                        <p:attrNameLst>
                                          <p:attrName>style.visibility</p:attrName>
                                        </p:attrNameLst>
                                      </p:cBhvr>
                                      <p:to>
                                        <p:strVal val="visible"/>
                                      </p:to>
                                    </p:set>
                                    <p:animEffect transition="in" filter="fade">
                                      <p:cBhvr>
                                        <p:cTn id="103" dur="200"/>
                                        <p:tgtEl>
                                          <p:spTgt spid="407"/>
                                        </p:tgtEl>
                                      </p:cBhvr>
                                    </p:animEffect>
                                  </p:childTnLst>
                                </p:cTn>
                              </p:par>
                            </p:childTnLst>
                          </p:cTn>
                        </p:par>
                        <p:par>
                          <p:cTn id="104" fill="hold">
                            <p:stCondLst>
                              <p:cond delay="8000"/>
                            </p:stCondLst>
                            <p:childTnLst>
                              <p:par>
                                <p:cTn id="105" presetID="10" presetClass="entr" presetSubtype="0" fill="hold" nodeType="afterEffect">
                                  <p:stCondLst>
                                    <p:cond delay="0"/>
                                  </p:stCondLst>
                                  <p:childTnLst>
                                    <p:set>
                                      <p:cBhvr>
                                        <p:cTn id="106" dur="1" fill="hold">
                                          <p:stCondLst>
                                            <p:cond delay="0"/>
                                          </p:stCondLst>
                                        </p:cTn>
                                        <p:tgtEl>
                                          <p:spTgt spid="406"/>
                                        </p:tgtEl>
                                        <p:attrNameLst>
                                          <p:attrName>style.visibility</p:attrName>
                                        </p:attrNameLst>
                                      </p:cBhvr>
                                      <p:to>
                                        <p:strVal val="visible"/>
                                      </p:to>
                                    </p:set>
                                    <p:animEffect transition="in" filter="fade">
                                      <p:cBhvr>
                                        <p:cTn id="107" dur="2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2_about 04">
    <p:spTree>
      <p:nvGrpSpPr>
        <p:cNvPr id="1" name="Shape 416"/>
        <p:cNvGrpSpPr/>
        <p:nvPr/>
      </p:nvGrpSpPr>
      <p:grpSpPr>
        <a:xfrm>
          <a:off x="0" y="0"/>
          <a:ext cx="0" cy="0"/>
          <a:chOff x="0" y="0"/>
          <a:chExt cx="0" cy="0"/>
        </a:xfrm>
      </p:grpSpPr>
      <p:sp>
        <p:nvSpPr>
          <p:cNvPr id="417" name="Shape 417"/>
          <p:cNvSpPr txBox="1">
            <a:spLocks noGrp="1"/>
          </p:cNvSpPr>
          <p:nvPr>
            <p:ph type="subTitle" idx="1"/>
          </p:nvPr>
        </p:nvSpPr>
        <p:spPr>
          <a:xfrm>
            <a:off x="859309" y="5747459"/>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418" name="Shape 418"/>
          <p:cNvSpPr txBox="1">
            <a:spLocks noGrp="1"/>
          </p:cNvSpPr>
          <p:nvPr>
            <p:ph type="ctrTitle"/>
          </p:nvPr>
        </p:nvSpPr>
        <p:spPr>
          <a:xfrm>
            <a:off x="857901" y="5134737"/>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419" name="Shape 41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8"/>
                                        </p:tgtEl>
                                        <p:attrNameLst>
                                          <p:attrName>style.visibility</p:attrName>
                                        </p:attrNameLst>
                                      </p:cBhvr>
                                      <p:to>
                                        <p:strVal val="visible"/>
                                      </p:to>
                                    </p:set>
                                    <p:animEffect transition="in" filter="fade">
                                      <p:cBhvr>
                                        <p:cTn id="7" dur="500"/>
                                        <p:tgtEl>
                                          <p:spTgt spid="4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7">
                                            <p:txEl>
                                              <p:pRg st="0" end="0"/>
                                            </p:txEl>
                                          </p:spTgt>
                                        </p:tgtEl>
                                        <p:attrNameLst>
                                          <p:attrName>style.visibility</p:attrName>
                                        </p:attrNameLst>
                                      </p:cBhvr>
                                      <p:to>
                                        <p:strVal val="visible"/>
                                      </p:to>
                                    </p:set>
                                    <p:animEffect transition="in" filter="fade">
                                      <p:cBhvr>
                                        <p:cTn id="11" dur="500"/>
                                        <p:tgtEl>
                                          <p:spTgt spid="41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7">
                                            <p:txEl>
                                              <p:pRg st="1" end="1"/>
                                            </p:txEl>
                                          </p:spTgt>
                                        </p:tgtEl>
                                        <p:attrNameLst>
                                          <p:attrName>style.visibility</p:attrName>
                                        </p:attrNameLst>
                                      </p:cBhvr>
                                      <p:to>
                                        <p:strVal val="visible"/>
                                      </p:to>
                                    </p:set>
                                    <p:animEffect transition="in" filter="fade">
                                      <p:cBhvr>
                                        <p:cTn id="15" dur="500"/>
                                        <p:tgtEl>
                                          <p:spTgt spid="41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7">
                                            <p:txEl>
                                              <p:pRg st="2" end="2"/>
                                            </p:txEl>
                                          </p:spTgt>
                                        </p:tgtEl>
                                        <p:attrNameLst>
                                          <p:attrName>style.visibility</p:attrName>
                                        </p:attrNameLst>
                                      </p:cBhvr>
                                      <p:to>
                                        <p:strVal val="visible"/>
                                      </p:to>
                                    </p:set>
                                    <p:animEffect transition="in" filter="fade">
                                      <p:cBhvr>
                                        <p:cTn id="19" dur="500"/>
                                        <p:tgtEl>
                                          <p:spTgt spid="417">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17">
                                            <p:txEl>
                                              <p:pRg st="3" end="3"/>
                                            </p:txEl>
                                          </p:spTgt>
                                        </p:tgtEl>
                                        <p:attrNameLst>
                                          <p:attrName>style.visibility</p:attrName>
                                        </p:attrNameLst>
                                      </p:cBhvr>
                                      <p:to>
                                        <p:strVal val="visible"/>
                                      </p:to>
                                    </p:set>
                                    <p:animEffect transition="in" filter="fade">
                                      <p:cBhvr>
                                        <p:cTn id="23" dur="500"/>
                                        <p:tgtEl>
                                          <p:spTgt spid="417">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17">
                                            <p:txEl>
                                              <p:pRg st="4" end="4"/>
                                            </p:txEl>
                                          </p:spTgt>
                                        </p:tgtEl>
                                        <p:attrNameLst>
                                          <p:attrName>style.visibility</p:attrName>
                                        </p:attrNameLst>
                                      </p:cBhvr>
                                      <p:to>
                                        <p:strVal val="visible"/>
                                      </p:to>
                                    </p:set>
                                    <p:animEffect transition="in" filter="fade">
                                      <p:cBhvr>
                                        <p:cTn id="27" dur="500"/>
                                        <p:tgtEl>
                                          <p:spTgt spid="417">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17">
                                            <p:txEl>
                                              <p:pRg st="5" end="5"/>
                                            </p:txEl>
                                          </p:spTgt>
                                        </p:tgtEl>
                                        <p:attrNameLst>
                                          <p:attrName>style.visibility</p:attrName>
                                        </p:attrNameLst>
                                      </p:cBhvr>
                                      <p:to>
                                        <p:strVal val="visible"/>
                                      </p:to>
                                    </p:set>
                                    <p:animEffect transition="in" filter="fade">
                                      <p:cBhvr>
                                        <p:cTn id="31" dur="500"/>
                                        <p:tgtEl>
                                          <p:spTgt spid="417">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17">
                                            <p:txEl>
                                              <p:pRg st="6" end="6"/>
                                            </p:txEl>
                                          </p:spTgt>
                                        </p:tgtEl>
                                        <p:attrNameLst>
                                          <p:attrName>style.visibility</p:attrName>
                                        </p:attrNameLst>
                                      </p:cBhvr>
                                      <p:to>
                                        <p:strVal val="visible"/>
                                      </p:to>
                                    </p:set>
                                    <p:animEffect transition="in" filter="fade">
                                      <p:cBhvr>
                                        <p:cTn id="35" dur="500"/>
                                        <p:tgtEl>
                                          <p:spTgt spid="417">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17">
                                            <p:txEl>
                                              <p:pRg st="7" end="7"/>
                                            </p:txEl>
                                          </p:spTgt>
                                        </p:tgtEl>
                                        <p:attrNameLst>
                                          <p:attrName>style.visibility</p:attrName>
                                        </p:attrNameLst>
                                      </p:cBhvr>
                                      <p:to>
                                        <p:strVal val="visible"/>
                                      </p:to>
                                    </p:set>
                                    <p:animEffect transition="in" filter="fade">
                                      <p:cBhvr>
                                        <p:cTn id="39" dur="500"/>
                                        <p:tgtEl>
                                          <p:spTgt spid="417">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17">
                                            <p:txEl>
                                              <p:pRg st="8" end="8"/>
                                            </p:txEl>
                                          </p:spTgt>
                                        </p:tgtEl>
                                        <p:attrNameLst>
                                          <p:attrName>style.visibility</p:attrName>
                                        </p:attrNameLst>
                                      </p:cBhvr>
                                      <p:to>
                                        <p:strVal val="visible"/>
                                      </p:to>
                                    </p:set>
                                    <p:animEffect transition="in" filter="fade">
                                      <p:cBhvr>
                                        <p:cTn id="43" dur="500"/>
                                        <p:tgtEl>
                                          <p:spTgt spid="4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8_about 04">
    <p:spTree>
      <p:nvGrpSpPr>
        <p:cNvPr id="1" name="Shape 420"/>
        <p:cNvGrpSpPr/>
        <p:nvPr/>
      </p:nvGrpSpPr>
      <p:grpSpPr>
        <a:xfrm>
          <a:off x="0" y="0"/>
          <a:ext cx="0" cy="0"/>
          <a:chOff x="0" y="0"/>
          <a:chExt cx="0" cy="0"/>
        </a:xfrm>
      </p:grpSpPr>
      <p:sp>
        <p:nvSpPr>
          <p:cNvPr id="421" name="Shape 421"/>
          <p:cNvSpPr txBox="1">
            <a:spLocks noGrp="1"/>
          </p:cNvSpPr>
          <p:nvPr>
            <p:ph type="subTitle" idx="1"/>
          </p:nvPr>
        </p:nvSpPr>
        <p:spPr>
          <a:xfrm>
            <a:off x="857898" y="1256071"/>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422" name="Shape 422"/>
          <p:cNvSpPr txBox="1">
            <a:spLocks noGrp="1"/>
          </p:cNvSpPr>
          <p:nvPr>
            <p:ph type="ctrTitle"/>
          </p:nvPr>
        </p:nvSpPr>
        <p:spPr>
          <a:xfrm>
            <a:off x="856489" y="643348"/>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423" name="Shape 42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fade">
                                      <p:cBhvr>
                                        <p:cTn id="7" dur="500"/>
                                        <p:tgtEl>
                                          <p:spTgt spid="4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1">
                                            <p:txEl>
                                              <p:pRg st="0" end="0"/>
                                            </p:txEl>
                                          </p:spTgt>
                                        </p:tgtEl>
                                        <p:attrNameLst>
                                          <p:attrName>style.visibility</p:attrName>
                                        </p:attrNameLst>
                                      </p:cBhvr>
                                      <p:to>
                                        <p:strVal val="visible"/>
                                      </p:to>
                                    </p:set>
                                    <p:animEffect transition="in" filter="fade">
                                      <p:cBhvr>
                                        <p:cTn id="11" dur="500"/>
                                        <p:tgtEl>
                                          <p:spTgt spid="421">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21">
                                            <p:txEl>
                                              <p:pRg st="1" end="1"/>
                                            </p:txEl>
                                          </p:spTgt>
                                        </p:tgtEl>
                                        <p:attrNameLst>
                                          <p:attrName>style.visibility</p:attrName>
                                        </p:attrNameLst>
                                      </p:cBhvr>
                                      <p:to>
                                        <p:strVal val="visible"/>
                                      </p:to>
                                    </p:set>
                                    <p:animEffect transition="in" filter="fade">
                                      <p:cBhvr>
                                        <p:cTn id="15" dur="500"/>
                                        <p:tgtEl>
                                          <p:spTgt spid="421">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21">
                                            <p:txEl>
                                              <p:pRg st="2" end="2"/>
                                            </p:txEl>
                                          </p:spTgt>
                                        </p:tgtEl>
                                        <p:attrNameLst>
                                          <p:attrName>style.visibility</p:attrName>
                                        </p:attrNameLst>
                                      </p:cBhvr>
                                      <p:to>
                                        <p:strVal val="visible"/>
                                      </p:to>
                                    </p:set>
                                    <p:animEffect transition="in" filter="fade">
                                      <p:cBhvr>
                                        <p:cTn id="19" dur="500"/>
                                        <p:tgtEl>
                                          <p:spTgt spid="421">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21">
                                            <p:txEl>
                                              <p:pRg st="3" end="3"/>
                                            </p:txEl>
                                          </p:spTgt>
                                        </p:tgtEl>
                                        <p:attrNameLst>
                                          <p:attrName>style.visibility</p:attrName>
                                        </p:attrNameLst>
                                      </p:cBhvr>
                                      <p:to>
                                        <p:strVal val="visible"/>
                                      </p:to>
                                    </p:set>
                                    <p:animEffect transition="in" filter="fade">
                                      <p:cBhvr>
                                        <p:cTn id="23" dur="500"/>
                                        <p:tgtEl>
                                          <p:spTgt spid="421">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21">
                                            <p:txEl>
                                              <p:pRg st="4" end="4"/>
                                            </p:txEl>
                                          </p:spTgt>
                                        </p:tgtEl>
                                        <p:attrNameLst>
                                          <p:attrName>style.visibility</p:attrName>
                                        </p:attrNameLst>
                                      </p:cBhvr>
                                      <p:to>
                                        <p:strVal val="visible"/>
                                      </p:to>
                                    </p:set>
                                    <p:animEffect transition="in" filter="fade">
                                      <p:cBhvr>
                                        <p:cTn id="27" dur="500"/>
                                        <p:tgtEl>
                                          <p:spTgt spid="421">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21">
                                            <p:txEl>
                                              <p:pRg st="5" end="5"/>
                                            </p:txEl>
                                          </p:spTgt>
                                        </p:tgtEl>
                                        <p:attrNameLst>
                                          <p:attrName>style.visibility</p:attrName>
                                        </p:attrNameLst>
                                      </p:cBhvr>
                                      <p:to>
                                        <p:strVal val="visible"/>
                                      </p:to>
                                    </p:set>
                                    <p:animEffect transition="in" filter="fade">
                                      <p:cBhvr>
                                        <p:cTn id="31" dur="500"/>
                                        <p:tgtEl>
                                          <p:spTgt spid="421">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21">
                                            <p:txEl>
                                              <p:pRg st="6" end="6"/>
                                            </p:txEl>
                                          </p:spTgt>
                                        </p:tgtEl>
                                        <p:attrNameLst>
                                          <p:attrName>style.visibility</p:attrName>
                                        </p:attrNameLst>
                                      </p:cBhvr>
                                      <p:to>
                                        <p:strVal val="visible"/>
                                      </p:to>
                                    </p:set>
                                    <p:animEffect transition="in" filter="fade">
                                      <p:cBhvr>
                                        <p:cTn id="35" dur="500"/>
                                        <p:tgtEl>
                                          <p:spTgt spid="421">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21">
                                            <p:txEl>
                                              <p:pRg st="7" end="7"/>
                                            </p:txEl>
                                          </p:spTgt>
                                        </p:tgtEl>
                                        <p:attrNameLst>
                                          <p:attrName>style.visibility</p:attrName>
                                        </p:attrNameLst>
                                      </p:cBhvr>
                                      <p:to>
                                        <p:strVal val="visible"/>
                                      </p:to>
                                    </p:set>
                                    <p:animEffect transition="in" filter="fade">
                                      <p:cBhvr>
                                        <p:cTn id="39" dur="500"/>
                                        <p:tgtEl>
                                          <p:spTgt spid="421">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21">
                                            <p:txEl>
                                              <p:pRg st="8" end="8"/>
                                            </p:txEl>
                                          </p:spTgt>
                                        </p:tgtEl>
                                        <p:attrNameLst>
                                          <p:attrName>style.visibility</p:attrName>
                                        </p:attrNameLst>
                                      </p:cBhvr>
                                      <p:to>
                                        <p:strVal val="visible"/>
                                      </p:to>
                                    </p:set>
                                    <p:animEffect transition="in" filter="fade">
                                      <p:cBhvr>
                                        <p:cTn id="43" dur="500"/>
                                        <p:tgtEl>
                                          <p:spTgt spid="4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Blank_02">
    <p:spTree>
      <p:nvGrpSpPr>
        <p:cNvPr id="1" name="Shape 424"/>
        <p:cNvGrpSpPr/>
        <p:nvPr/>
      </p:nvGrpSpPr>
      <p:grpSpPr>
        <a:xfrm>
          <a:off x="0" y="0"/>
          <a:ext cx="0" cy="0"/>
          <a:chOff x="0" y="0"/>
          <a:chExt cx="0" cy="0"/>
        </a:xfrm>
      </p:grpSpPr>
      <p:sp>
        <p:nvSpPr>
          <p:cNvPr id="425" name="Shape 425"/>
          <p:cNvSpPr txBox="1">
            <a:spLocks noGrp="1"/>
          </p:cNvSpPr>
          <p:nvPr>
            <p:ph type="subTitle" idx="1"/>
          </p:nvPr>
        </p:nvSpPr>
        <p:spPr>
          <a:xfrm>
            <a:off x="859309" y="5777894"/>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426" name="Shape 426"/>
          <p:cNvSpPr txBox="1">
            <a:spLocks noGrp="1"/>
          </p:cNvSpPr>
          <p:nvPr>
            <p:ph type="ctrTitle"/>
          </p:nvPr>
        </p:nvSpPr>
        <p:spPr>
          <a:xfrm>
            <a:off x="857901" y="5165171"/>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27" name="Shape 427"/>
          <p:cNvSpPr/>
          <p:nvPr/>
        </p:nvSpPr>
        <p:spPr>
          <a:xfrm>
            <a:off x="7469662" y="6533573"/>
            <a:ext cx="1347833"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428" name="Shape 42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500"/>
                                        <p:tgtEl>
                                          <p:spTgt spid="4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5">
                                            <p:txEl>
                                              <p:pRg st="0" end="0"/>
                                            </p:txEl>
                                          </p:spTgt>
                                        </p:tgtEl>
                                        <p:attrNameLst>
                                          <p:attrName>style.visibility</p:attrName>
                                        </p:attrNameLst>
                                      </p:cBhvr>
                                      <p:to>
                                        <p:strVal val="visible"/>
                                      </p:to>
                                    </p:set>
                                    <p:animEffect transition="in" filter="fade">
                                      <p:cBhvr>
                                        <p:cTn id="11" dur="500"/>
                                        <p:tgtEl>
                                          <p:spTgt spid="42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25">
                                            <p:txEl>
                                              <p:pRg st="1" end="1"/>
                                            </p:txEl>
                                          </p:spTgt>
                                        </p:tgtEl>
                                        <p:attrNameLst>
                                          <p:attrName>style.visibility</p:attrName>
                                        </p:attrNameLst>
                                      </p:cBhvr>
                                      <p:to>
                                        <p:strVal val="visible"/>
                                      </p:to>
                                    </p:set>
                                    <p:animEffect transition="in" filter="fade">
                                      <p:cBhvr>
                                        <p:cTn id="15" dur="500"/>
                                        <p:tgtEl>
                                          <p:spTgt spid="42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25">
                                            <p:txEl>
                                              <p:pRg st="2" end="2"/>
                                            </p:txEl>
                                          </p:spTgt>
                                        </p:tgtEl>
                                        <p:attrNameLst>
                                          <p:attrName>style.visibility</p:attrName>
                                        </p:attrNameLst>
                                      </p:cBhvr>
                                      <p:to>
                                        <p:strVal val="visible"/>
                                      </p:to>
                                    </p:set>
                                    <p:animEffect transition="in" filter="fade">
                                      <p:cBhvr>
                                        <p:cTn id="19" dur="500"/>
                                        <p:tgtEl>
                                          <p:spTgt spid="42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25">
                                            <p:txEl>
                                              <p:pRg st="3" end="3"/>
                                            </p:txEl>
                                          </p:spTgt>
                                        </p:tgtEl>
                                        <p:attrNameLst>
                                          <p:attrName>style.visibility</p:attrName>
                                        </p:attrNameLst>
                                      </p:cBhvr>
                                      <p:to>
                                        <p:strVal val="visible"/>
                                      </p:to>
                                    </p:set>
                                    <p:animEffect transition="in" filter="fade">
                                      <p:cBhvr>
                                        <p:cTn id="23" dur="500"/>
                                        <p:tgtEl>
                                          <p:spTgt spid="42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25">
                                            <p:txEl>
                                              <p:pRg st="4" end="4"/>
                                            </p:txEl>
                                          </p:spTgt>
                                        </p:tgtEl>
                                        <p:attrNameLst>
                                          <p:attrName>style.visibility</p:attrName>
                                        </p:attrNameLst>
                                      </p:cBhvr>
                                      <p:to>
                                        <p:strVal val="visible"/>
                                      </p:to>
                                    </p:set>
                                    <p:animEffect transition="in" filter="fade">
                                      <p:cBhvr>
                                        <p:cTn id="27" dur="500"/>
                                        <p:tgtEl>
                                          <p:spTgt spid="42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25">
                                            <p:txEl>
                                              <p:pRg st="5" end="5"/>
                                            </p:txEl>
                                          </p:spTgt>
                                        </p:tgtEl>
                                        <p:attrNameLst>
                                          <p:attrName>style.visibility</p:attrName>
                                        </p:attrNameLst>
                                      </p:cBhvr>
                                      <p:to>
                                        <p:strVal val="visible"/>
                                      </p:to>
                                    </p:set>
                                    <p:animEffect transition="in" filter="fade">
                                      <p:cBhvr>
                                        <p:cTn id="31" dur="500"/>
                                        <p:tgtEl>
                                          <p:spTgt spid="42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25">
                                            <p:txEl>
                                              <p:pRg st="6" end="6"/>
                                            </p:txEl>
                                          </p:spTgt>
                                        </p:tgtEl>
                                        <p:attrNameLst>
                                          <p:attrName>style.visibility</p:attrName>
                                        </p:attrNameLst>
                                      </p:cBhvr>
                                      <p:to>
                                        <p:strVal val="visible"/>
                                      </p:to>
                                    </p:set>
                                    <p:animEffect transition="in" filter="fade">
                                      <p:cBhvr>
                                        <p:cTn id="35" dur="500"/>
                                        <p:tgtEl>
                                          <p:spTgt spid="42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25">
                                            <p:txEl>
                                              <p:pRg st="7" end="7"/>
                                            </p:txEl>
                                          </p:spTgt>
                                        </p:tgtEl>
                                        <p:attrNameLst>
                                          <p:attrName>style.visibility</p:attrName>
                                        </p:attrNameLst>
                                      </p:cBhvr>
                                      <p:to>
                                        <p:strVal val="visible"/>
                                      </p:to>
                                    </p:set>
                                    <p:animEffect transition="in" filter="fade">
                                      <p:cBhvr>
                                        <p:cTn id="39" dur="500"/>
                                        <p:tgtEl>
                                          <p:spTgt spid="42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25">
                                            <p:txEl>
                                              <p:pRg st="8" end="8"/>
                                            </p:txEl>
                                          </p:spTgt>
                                        </p:tgtEl>
                                        <p:attrNameLst>
                                          <p:attrName>style.visibility</p:attrName>
                                        </p:attrNameLst>
                                      </p:cBhvr>
                                      <p:to>
                                        <p:strVal val="visible"/>
                                      </p:to>
                                    </p:set>
                                    <p:animEffect transition="in" filter="fade">
                                      <p:cBhvr>
                                        <p:cTn id="43" dur="500"/>
                                        <p:tgtEl>
                                          <p:spTgt spid="42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Blank_01">
    <p:spTree>
      <p:nvGrpSpPr>
        <p:cNvPr id="1" name="Shape 429"/>
        <p:cNvGrpSpPr/>
        <p:nvPr/>
      </p:nvGrpSpPr>
      <p:grpSpPr>
        <a:xfrm>
          <a:off x="0" y="0"/>
          <a:ext cx="0" cy="0"/>
          <a:chOff x="0" y="0"/>
          <a:chExt cx="0" cy="0"/>
        </a:xfrm>
      </p:grpSpPr>
      <p:sp>
        <p:nvSpPr>
          <p:cNvPr id="430" name="Shape 430"/>
          <p:cNvSpPr txBox="1">
            <a:spLocks noGrp="1"/>
          </p:cNvSpPr>
          <p:nvPr>
            <p:ph type="subTitle" idx="1"/>
          </p:nvPr>
        </p:nvSpPr>
        <p:spPr>
          <a:xfrm>
            <a:off x="422945" y="1950624"/>
            <a:ext cx="3943590" cy="1043112"/>
          </a:xfrm>
          <a:prstGeom prst="rect">
            <a:avLst/>
          </a:prstGeom>
          <a:noFill/>
          <a:ln>
            <a:noFill/>
          </a:ln>
        </p:spPr>
        <p:txBody>
          <a:bodyPr lIns="91425" tIns="91425" rIns="91425" bIns="91425" anchor="t" anchorCtr="0"/>
          <a:lstStyle>
            <a:lvl1pPr marL="0" marR="0" lvl="0" indent="0" algn="l"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431" name="Shape 431"/>
          <p:cNvSpPr txBox="1">
            <a:spLocks noGrp="1"/>
          </p:cNvSpPr>
          <p:nvPr>
            <p:ph type="ctrTitle"/>
          </p:nvPr>
        </p:nvSpPr>
        <p:spPr>
          <a:xfrm>
            <a:off x="422945" y="1329539"/>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1"/>
                                        </p:tgtEl>
                                        <p:attrNameLst>
                                          <p:attrName>style.visibility</p:attrName>
                                        </p:attrNameLst>
                                      </p:cBhvr>
                                      <p:to>
                                        <p:strVal val="visible"/>
                                      </p:to>
                                    </p:set>
                                    <p:animEffect transition="in" filter="fade">
                                      <p:cBhvr>
                                        <p:cTn id="7" dur="500"/>
                                        <p:tgtEl>
                                          <p:spTgt spid="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Generic_01">
    <p:spTree>
      <p:nvGrpSpPr>
        <p:cNvPr id="1" name="Shape 432"/>
        <p:cNvGrpSpPr/>
        <p:nvPr/>
      </p:nvGrpSpPr>
      <p:grpSpPr>
        <a:xfrm>
          <a:off x="0" y="0"/>
          <a:ext cx="0" cy="0"/>
          <a:chOff x="0" y="0"/>
          <a:chExt cx="0" cy="0"/>
        </a:xfrm>
      </p:grpSpPr>
      <p:sp>
        <p:nvSpPr>
          <p:cNvPr id="433" name="Shape 433"/>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4" name="Shape 434"/>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500"/>
                                        <p:tgtEl>
                                          <p:spTgt spid="434"/>
                                        </p:tgtEl>
                                      </p:cBhvr>
                                    </p:animEffect>
                                  </p:childTnLst>
                                </p:cTn>
                              </p:par>
                              <p:par>
                                <p:cTn id="8" presetID="10" presetClass="entr" presetSubtype="0" fill="hold" nodeType="withEffect">
                                  <p:stCondLst>
                                    <p:cond delay="0"/>
                                  </p:stCondLst>
                                  <p:childTnLst>
                                    <p:set>
                                      <p:cBhvr>
                                        <p:cTn id="9" dur="1" fill="hold">
                                          <p:stCondLst>
                                            <p:cond delay="0"/>
                                          </p:stCondLst>
                                        </p:cTn>
                                        <p:tgtEl>
                                          <p:spTgt spid="433"/>
                                        </p:tgtEl>
                                        <p:attrNameLst>
                                          <p:attrName>style.visibility</p:attrName>
                                        </p:attrNameLst>
                                      </p:cBhvr>
                                      <p:to>
                                        <p:strVal val="visible"/>
                                      </p:to>
                                    </p:set>
                                    <p:animEffect transition="in" filter="fade">
                                      <p:cBhvr>
                                        <p:cTn id="10" dur="5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42"/>
        <p:cNvGrpSpPr/>
        <p:nvPr/>
      </p:nvGrpSpPr>
      <p:grpSpPr>
        <a:xfrm>
          <a:off x="0" y="0"/>
          <a:ext cx="0" cy="0"/>
          <a:chOff x="0" y="0"/>
          <a:chExt cx="0" cy="0"/>
        </a:xfrm>
      </p:grpSpPr>
      <p:sp>
        <p:nvSpPr>
          <p:cNvPr id="43" name="Shape 43"/>
          <p:cNvSpPr/>
          <p:nvPr/>
        </p:nvSpPr>
        <p:spPr>
          <a:xfrm>
            <a:off x="0" y="6597856"/>
            <a:ext cx="9144000" cy="633207"/>
          </a:xfrm>
          <a:prstGeom prst="rect">
            <a:avLst/>
          </a:prstGeom>
          <a:solidFill>
            <a:srgbClr val="E5E5E6">
              <a:alpha val="27843"/>
            </a:srgbClr>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Calibri"/>
              <a:ea typeface="Calibri"/>
              <a:cs typeface="Calibri"/>
              <a:sym typeface="Calibri"/>
            </a:endParaRPr>
          </a:p>
        </p:txBody>
      </p:sp>
      <p:sp>
        <p:nvSpPr>
          <p:cNvPr id="45" name="Shape 45"/>
          <p:cNvSpPr txBox="1">
            <a:spLocks noGrp="1"/>
          </p:cNvSpPr>
          <p:nvPr>
            <p:ph type="ctrTitle"/>
          </p:nvPr>
        </p:nvSpPr>
        <p:spPr>
          <a:xfrm>
            <a:off x="700099" y="774741"/>
            <a:ext cx="8067574"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2"/>
          </p:nvPr>
        </p:nvSpPr>
        <p:spPr>
          <a:xfrm>
            <a:off x="2219452" y="2148002"/>
            <a:ext cx="6465763" cy="4158520"/>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628650" marR="0" lvl="1" indent="-8255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2pPr>
            <a:lvl3pPr marL="1085850" marR="0" lvl="2" indent="-8255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3pPr>
            <a:lvl4pPr marL="1543050" marR="0" lvl="3" indent="-82550" algn="l" rtl="0">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4pPr>
            <a:lvl5pPr marL="2000250" marR="0" lvl="4" indent="-82550" algn="l" rtl="0">
              <a:spcBef>
                <a:spcPts val="280"/>
              </a:spcBef>
              <a:buClr>
                <a:srgbClr val="A5A5A5"/>
              </a:buClr>
              <a:buSzPct val="100000"/>
              <a:buFont typeface="Arial"/>
              <a:buChar char="•"/>
              <a:defRPr sz="14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 name="Shape 47"/>
          <p:cNvSpPr txBox="1"/>
          <p:nvPr/>
        </p:nvSpPr>
        <p:spPr>
          <a:xfrm>
            <a:off x="8485271" y="6828769"/>
            <a:ext cx="399882" cy="227162"/>
          </a:xfrm>
          <a:prstGeom prst="rect">
            <a:avLst/>
          </a:prstGeom>
          <a:noFill/>
          <a:ln>
            <a:noFill/>
          </a:ln>
        </p:spPr>
        <p:txBody>
          <a:bodyPr lIns="91425" tIns="45700" rIns="91425" bIns="45700" anchor="ctr" anchorCtr="0">
            <a:noAutofit/>
          </a:bodyPr>
          <a:lstStyle/>
          <a:p>
            <a:pPr marL="0" marR="0" lvl="0" indent="0" algn="r" rtl="0">
              <a:lnSpc>
                <a:spcPct val="70000"/>
              </a:lnSpc>
              <a:spcBef>
                <a:spcPts val="0"/>
              </a:spcBef>
              <a:buSzPct val="25000"/>
              <a:buNone/>
            </a:pPr>
            <a:fld id="{00000000-1234-1234-1234-123412341234}" type="slidenum">
              <a:rPr lang="en-US" sz="600" b="1">
                <a:solidFill>
                  <a:srgbClr val="404143"/>
                </a:solidFill>
                <a:latin typeface="Open Sans"/>
                <a:ea typeface="Open Sans"/>
                <a:cs typeface="Open Sans"/>
                <a:sym typeface="Open Sans"/>
              </a:rPr>
              <a:pPr marL="0" marR="0" lvl="0" indent="0" algn="r" rtl="0">
                <a:lnSpc>
                  <a:spcPct val="70000"/>
                </a:lnSpc>
                <a:spcBef>
                  <a:spcPts val="0"/>
                </a:spcBef>
                <a:buSzPct val="25000"/>
                <a:buNone/>
              </a:pPr>
              <a:t>‹Nº›</a:t>
            </a:fld>
            <a:endParaRPr lang="en-US" sz="600" b="1">
              <a:solidFill>
                <a:srgbClr val="404143"/>
              </a:solidFill>
              <a:latin typeface="Open Sans"/>
              <a:ea typeface="Open Sans"/>
              <a:cs typeface="Open Sans"/>
              <a:sym typeface="Open Sans"/>
            </a:endParaRPr>
          </a:p>
        </p:txBody>
      </p:sp>
      <p:cxnSp>
        <p:nvCxnSpPr>
          <p:cNvPr id="48" name="Shape 48"/>
          <p:cNvCxnSpPr/>
          <p:nvPr/>
        </p:nvCxnSpPr>
        <p:spPr>
          <a:xfrm>
            <a:off x="580910" y="790360"/>
            <a:ext cx="0" cy="581967"/>
          </a:xfrm>
          <a:prstGeom prst="straightConnector1">
            <a:avLst/>
          </a:prstGeom>
          <a:noFill/>
          <a:ln w="38100" cap="flat" cmpd="sng">
            <a:solidFill>
              <a:schemeClr val="accent1"/>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Generic_02">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430789" y="4866418"/>
            <a:ext cx="1975976" cy="1832197"/>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7" name="Shape 437"/>
          <p:cNvSpPr>
            <a:spLocks noGrp="1"/>
          </p:cNvSpPr>
          <p:nvPr>
            <p:ph type="pic" idx="2"/>
          </p:nvPr>
        </p:nvSpPr>
        <p:spPr>
          <a:xfrm>
            <a:off x="423987" y="1681472"/>
            <a:ext cx="1978803" cy="3044904"/>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8" name="Shape 438"/>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par>
                                <p:cTn id="8" presetID="10" presetClass="entr" presetSubtype="0" fill="hold" nodeType="withEffect">
                                  <p:stCondLst>
                                    <p:cond delay="0"/>
                                  </p:stCondLst>
                                  <p:childTnLst>
                                    <p:set>
                                      <p:cBhvr>
                                        <p:cTn id="9" dur="1" fill="hold">
                                          <p:stCondLst>
                                            <p:cond delay="0"/>
                                          </p:stCondLst>
                                        </p:cTn>
                                        <p:tgtEl>
                                          <p:spTgt spid="437"/>
                                        </p:tgtEl>
                                        <p:attrNameLst>
                                          <p:attrName>style.visibility</p:attrName>
                                        </p:attrNameLst>
                                      </p:cBhvr>
                                      <p:to>
                                        <p:strVal val="visible"/>
                                      </p:to>
                                    </p:set>
                                    <p:animEffect transition="in" filter="fade">
                                      <p:cBhvr>
                                        <p:cTn id="10" dur="500"/>
                                        <p:tgtEl>
                                          <p:spTgt spid="437"/>
                                        </p:tgtEl>
                                      </p:cBhvr>
                                    </p:animEffect>
                                  </p:childTnLst>
                                </p:cTn>
                              </p:par>
                              <p:par>
                                <p:cTn id="11" presetID="10" presetClass="entr" presetSubtype="0" fill="hold" nodeType="withEffect">
                                  <p:stCondLst>
                                    <p:cond delay="0"/>
                                  </p:stCondLst>
                                  <p:childTnLst>
                                    <p:set>
                                      <p:cBhvr>
                                        <p:cTn id="12" dur="1" fill="hold">
                                          <p:stCondLst>
                                            <p:cond delay="0"/>
                                          </p:stCondLst>
                                        </p:cTn>
                                        <p:tgtEl>
                                          <p:spTgt spid="436"/>
                                        </p:tgtEl>
                                        <p:attrNameLst>
                                          <p:attrName>style.visibility</p:attrName>
                                        </p:attrNameLst>
                                      </p:cBhvr>
                                      <p:to>
                                        <p:strVal val="visible"/>
                                      </p:to>
                                    </p:set>
                                    <p:animEffect transition="in" filter="fade">
                                      <p:cBhvr>
                                        <p:cTn id="13" dur="5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0_about 04">
    <p:spTree>
      <p:nvGrpSpPr>
        <p:cNvPr id="1" name="Shape 439"/>
        <p:cNvGrpSpPr/>
        <p:nvPr/>
      </p:nvGrpSpPr>
      <p:grpSpPr>
        <a:xfrm>
          <a:off x="0" y="0"/>
          <a:ext cx="0" cy="0"/>
          <a:chOff x="0" y="0"/>
          <a:chExt cx="0" cy="0"/>
        </a:xfrm>
      </p:grpSpPr>
      <p:sp>
        <p:nvSpPr>
          <p:cNvPr id="440" name="Shape 440"/>
          <p:cNvSpPr txBox="1">
            <a:spLocks noGrp="1"/>
          </p:cNvSpPr>
          <p:nvPr>
            <p:ph type="subTitle" idx="1"/>
          </p:nvPr>
        </p:nvSpPr>
        <p:spPr>
          <a:xfrm>
            <a:off x="847890" y="1293023"/>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441" name="Shape 441"/>
          <p:cNvSpPr txBox="1">
            <a:spLocks noGrp="1"/>
          </p:cNvSpPr>
          <p:nvPr>
            <p:ph type="ctrTitle"/>
          </p:nvPr>
        </p:nvSpPr>
        <p:spPr>
          <a:xfrm>
            <a:off x="846481" y="680300"/>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2" name="Shape 442"/>
          <p:cNvSpPr txBox="1">
            <a:spLocks noGrp="1"/>
          </p:cNvSpPr>
          <p:nvPr>
            <p:ph type="body" idx="2"/>
          </p:nvPr>
        </p:nvSpPr>
        <p:spPr>
          <a:xfrm>
            <a:off x="589558" y="2740077"/>
            <a:ext cx="1655996" cy="3156362"/>
          </a:xfrm>
          <a:prstGeom prst="rect">
            <a:avLst/>
          </a:prstGeom>
          <a:noFill/>
          <a:ln>
            <a:noFill/>
          </a:ln>
        </p:spPr>
        <p:txBody>
          <a:bodyPr lIns="91425" tIns="91425" rIns="91425" bIns="91425" anchor="t" anchorCtr="0"/>
          <a:lstStyle>
            <a:lvl1pPr marL="0" marR="0" lvl="0" indent="0" algn="r"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3" name="Shape 443"/>
          <p:cNvSpPr txBox="1">
            <a:spLocks noGrp="1"/>
          </p:cNvSpPr>
          <p:nvPr>
            <p:ph type="body" idx="3"/>
          </p:nvPr>
        </p:nvSpPr>
        <p:spPr>
          <a:xfrm>
            <a:off x="6930759" y="2740077"/>
            <a:ext cx="1655996" cy="3156362"/>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4" name="Shape 444"/>
          <p:cNvSpPr>
            <a:spLocks noGrp="1"/>
          </p:cNvSpPr>
          <p:nvPr>
            <p:ph type="pic" idx="4"/>
          </p:nvPr>
        </p:nvSpPr>
        <p:spPr>
          <a:xfrm>
            <a:off x="2293938" y="2716115"/>
            <a:ext cx="2263774" cy="3180328"/>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5" name="Shape 445"/>
          <p:cNvSpPr>
            <a:spLocks noGrp="1"/>
          </p:cNvSpPr>
          <p:nvPr>
            <p:ph type="pic" idx="5"/>
          </p:nvPr>
        </p:nvSpPr>
        <p:spPr>
          <a:xfrm>
            <a:off x="4617853" y="2728803"/>
            <a:ext cx="2263774" cy="3180328"/>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46" name="Shape 44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1"/>
                                        </p:tgtEl>
                                        <p:attrNameLst>
                                          <p:attrName>style.visibility</p:attrName>
                                        </p:attrNameLst>
                                      </p:cBhvr>
                                      <p:to>
                                        <p:strVal val="visible"/>
                                      </p:to>
                                    </p:set>
                                    <p:animEffect transition="in" filter="fade">
                                      <p:cBhvr>
                                        <p:cTn id="7" dur="500"/>
                                        <p:tgtEl>
                                          <p:spTgt spid="4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
                                            <p:txEl>
                                              <p:pRg st="0" end="0"/>
                                            </p:txEl>
                                          </p:spTgt>
                                        </p:tgtEl>
                                        <p:attrNameLst>
                                          <p:attrName>style.visibility</p:attrName>
                                        </p:attrNameLst>
                                      </p:cBhvr>
                                      <p:to>
                                        <p:strVal val="visible"/>
                                      </p:to>
                                    </p:set>
                                    <p:animEffect transition="in" filter="fade">
                                      <p:cBhvr>
                                        <p:cTn id="11" dur="500"/>
                                        <p:tgtEl>
                                          <p:spTgt spid="440">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0">
                                            <p:txEl>
                                              <p:pRg st="1" end="1"/>
                                            </p:txEl>
                                          </p:spTgt>
                                        </p:tgtEl>
                                        <p:attrNameLst>
                                          <p:attrName>style.visibility</p:attrName>
                                        </p:attrNameLst>
                                      </p:cBhvr>
                                      <p:to>
                                        <p:strVal val="visible"/>
                                      </p:to>
                                    </p:set>
                                    <p:animEffect transition="in" filter="fade">
                                      <p:cBhvr>
                                        <p:cTn id="15" dur="500"/>
                                        <p:tgtEl>
                                          <p:spTgt spid="440">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0">
                                            <p:txEl>
                                              <p:pRg st="2" end="2"/>
                                            </p:txEl>
                                          </p:spTgt>
                                        </p:tgtEl>
                                        <p:attrNameLst>
                                          <p:attrName>style.visibility</p:attrName>
                                        </p:attrNameLst>
                                      </p:cBhvr>
                                      <p:to>
                                        <p:strVal val="visible"/>
                                      </p:to>
                                    </p:set>
                                    <p:animEffect transition="in" filter="fade">
                                      <p:cBhvr>
                                        <p:cTn id="19" dur="500"/>
                                        <p:tgtEl>
                                          <p:spTgt spid="440">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40">
                                            <p:txEl>
                                              <p:pRg st="3" end="3"/>
                                            </p:txEl>
                                          </p:spTgt>
                                        </p:tgtEl>
                                        <p:attrNameLst>
                                          <p:attrName>style.visibility</p:attrName>
                                        </p:attrNameLst>
                                      </p:cBhvr>
                                      <p:to>
                                        <p:strVal val="visible"/>
                                      </p:to>
                                    </p:set>
                                    <p:animEffect transition="in" filter="fade">
                                      <p:cBhvr>
                                        <p:cTn id="23" dur="500"/>
                                        <p:tgtEl>
                                          <p:spTgt spid="440">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40">
                                            <p:txEl>
                                              <p:pRg st="4" end="4"/>
                                            </p:txEl>
                                          </p:spTgt>
                                        </p:tgtEl>
                                        <p:attrNameLst>
                                          <p:attrName>style.visibility</p:attrName>
                                        </p:attrNameLst>
                                      </p:cBhvr>
                                      <p:to>
                                        <p:strVal val="visible"/>
                                      </p:to>
                                    </p:set>
                                    <p:animEffect transition="in" filter="fade">
                                      <p:cBhvr>
                                        <p:cTn id="27" dur="500"/>
                                        <p:tgtEl>
                                          <p:spTgt spid="440">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40">
                                            <p:txEl>
                                              <p:pRg st="5" end="5"/>
                                            </p:txEl>
                                          </p:spTgt>
                                        </p:tgtEl>
                                        <p:attrNameLst>
                                          <p:attrName>style.visibility</p:attrName>
                                        </p:attrNameLst>
                                      </p:cBhvr>
                                      <p:to>
                                        <p:strVal val="visible"/>
                                      </p:to>
                                    </p:set>
                                    <p:animEffect transition="in" filter="fade">
                                      <p:cBhvr>
                                        <p:cTn id="31" dur="500"/>
                                        <p:tgtEl>
                                          <p:spTgt spid="440">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40">
                                            <p:txEl>
                                              <p:pRg st="6" end="6"/>
                                            </p:txEl>
                                          </p:spTgt>
                                        </p:tgtEl>
                                        <p:attrNameLst>
                                          <p:attrName>style.visibility</p:attrName>
                                        </p:attrNameLst>
                                      </p:cBhvr>
                                      <p:to>
                                        <p:strVal val="visible"/>
                                      </p:to>
                                    </p:set>
                                    <p:animEffect transition="in" filter="fade">
                                      <p:cBhvr>
                                        <p:cTn id="35" dur="500"/>
                                        <p:tgtEl>
                                          <p:spTgt spid="440">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40">
                                            <p:txEl>
                                              <p:pRg st="7" end="7"/>
                                            </p:txEl>
                                          </p:spTgt>
                                        </p:tgtEl>
                                        <p:attrNameLst>
                                          <p:attrName>style.visibility</p:attrName>
                                        </p:attrNameLst>
                                      </p:cBhvr>
                                      <p:to>
                                        <p:strVal val="visible"/>
                                      </p:to>
                                    </p:set>
                                    <p:animEffect transition="in" filter="fade">
                                      <p:cBhvr>
                                        <p:cTn id="39" dur="500"/>
                                        <p:tgtEl>
                                          <p:spTgt spid="440">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40">
                                            <p:txEl>
                                              <p:pRg st="8" end="8"/>
                                            </p:txEl>
                                          </p:spTgt>
                                        </p:tgtEl>
                                        <p:attrNameLst>
                                          <p:attrName>style.visibility</p:attrName>
                                        </p:attrNameLst>
                                      </p:cBhvr>
                                      <p:to>
                                        <p:strVal val="visible"/>
                                      </p:to>
                                    </p:set>
                                    <p:animEffect transition="in" filter="fade">
                                      <p:cBhvr>
                                        <p:cTn id="43" dur="500"/>
                                        <p:tgtEl>
                                          <p:spTgt spid="440">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44"/>
                                        </p:tgtEl>
                                        <p:attrNameLst>
                                          <p:attrName>style.visibility</p:attrName>
                                        </p:attrNameLst>
                                      </p:cBhvr>
                                      <p:to>
                                        <p:strVal val="visible"/>
                                      </p:to>
                                    </p:set>
                                    <p:animEffect transition="in" filter="fade">
                                      <p:cBhvr>
                                        <p:cTn id="47" dur="500"/>
                                        <p:tgtEl>
                                          <p:spTgt spid="444"/>
                                        </p:tgtEl>
                                      </p:cBhvr>
                                    </p:animEffect>
                                  </p:childTnLst>
                                </p:cTn>
                              </p:par>
                              <p:par>
                                <p:cTn id="48" presetID="10" presetClass="entr" presetSubtype="0" fill="hold" nodeType="withEffect">
                                  <p:stCondLst>
                                    <p:cond delay="0"/>
                                  </p:stCondLst>
                                  <p:childTnLst>
                                    <p:set>
                                      <p:cBhvr>
                                        <p:cTn id="49" dur="1" fill="hold">
                                          <p:stCondLst>
                                            <p:cond delay="0"/>
                                          </p:stCondLst>
                                        </p:cTn>
                                        <p:tgtEl>
                                          <p:spTgt spid="442">
                                            <p:txEl>
                                              <p:pRg st="0" end="0"/>
                                            </p:txEl>
                                          </p:spTgt>
                                        </p:tgtEl>
                                        <p:attrNameLst>
                                          <p:attrName>style.visibility</p:attrName>
                                        </p:attrNameLst>
                                      </p:cBhvr>
                                      <p:to>
                                        <p:strVal val="visible"/>
                                      </p:to>
                                    </p:set>
                                    <p:animEffect transition="in" filter="fade">
                                      <p:cBhvr>
                                        <p:cTn id="50" dur="500"/>
                                        <p:tgtEl>
                                          <p:spTgt spid="442">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42">
                                            <p:txEl>
                                              <p:pRg st="1" end="1"/>
                                            </p:txEl>
                                          </p:spTgt>
                                        </p:tgtEl>
                                        <p:attrNameLst>
                                          <p:attrName>style.visibility</p:attrName>
                                        </p:attrNameLst>
                                      </p:cBhvr>
                                      <p:to>
                                        <p:strVal val="visible"/>
                                      </p:to>
                                    </p:set>
                                    <p:animEffect transition="in" filter="fade">
                                      <p:cBhvr>
                                        <p:cTn id="53" dur="500"/>
                                        <p:tgtEl>
                                          <p:spTgt spid="442">
                                            <p:txEl>
                                              <p:pRg st="1" end="1"/>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442">
                                            <p:txEl>
                                              <p:pRg st="2" end="2"/>
                                            </p:txEl>
                                          </p:spTgt>
                                        </p:tgtEl>
                                        <p:attrNameLst>
                                          <p:attrName>style.visibility</p:attrName>
                                        </p:attrNameLst>
                                      </p:cBhvr>
                                      <p:to>
                                        <p:strVal val="visible"/>
                                      </p:to>
                                    </p:set>
                                    <p:animEffect transition="in" filter="fade">
                                      <p:cBhvr>
                                        <p:cTn id="56" dur="500"/>
                                        <p:tgtEl>
                                          <p:spTgt spid="442">
                                            <p:txEl>
                                              <p:pRg st="2" end="2"/>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442">
                                            <p:txEl>
                                              <p:pRg st="3" end="3"/>
                                            </p:txEl>
                                          </p:spTgt>
                                        </p:tgtEl>
                                        <p:attrNameLst>
                                          <p:attrName>style.visibility</p:attrName>
                                        </p:attrNameLst>
                                      </p:cBhvr>
                                      <p:to>
                                        <p:strVal val="visible"/>
                                      </p:to>
                                    </p:set>
                                    <p:animEffect transition="in" filter="fade">
                                      <p:cBhvr>
                                        <p:cTn id="59" dur="500"/>
                                        <p:tgtEl>
                                          <p:spTgt spid="442">
                                            <p:txEl>
                                              <p:pRg st="3" end="3"/>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442">
                                            <p:txEl>
                                              <p:pRg st="4" end="4"/>
                                            </p:txEl>
                                          </p:spTgt>
                                        </p:tgtEl>
                                        <p:attrNameLst>
                                          <p:attrName>style.visibility</p:attrName>
                                        </p:attrNameLst>
                                      </p:cBhvr>
                                      <p:to>
                                        <p:strVal val="visible"/>
                                      </p:to>
                                    </p:set>
                                    <p:animEffect transition="in" filter="fade">
                                      <p:cBhvr>
                                        <p:cTn id="62" dur="500"/>
                                        <p:tgtEl>
                                          <p:spTgt spid="442">
                                            <p:txEl>
                                              <p:pRg st="4" end="4"/>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442">
                                            <p:txEl>
                                              <p:pRg st="5" end="5"/>
                                            </p:txEl>
                                          </p:spTgt>
                                        </p:tgtEl>
                                        <p:attrNameLst>
                                          <p:attrName>style.visibility</p:attrName>
                                        </p:attrNameLst>
                                      </p:cBhvr>
                                      <p:to>
                                        <p:strVal val="visible"/>
                                      </p:to>
                                    </p:set>
                                    <p:animEffect transition="in" filter="fade">
                                      <p:cBhvr>
                                        <p:cTn id="65" dur="500"/>
                                        <p:tgtEl>
                                          <p:spTgt spid="442">
                                            <p:txEl>
                                              <p:pRg st="5" end="5"/>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442">
                                            <p:txEl>
                                              <p:pRg st="6" end="6"/>
                                            </p:txEl>
                                          </p:spTgt>
                                        </p:tgtEl>
                                        <p:attrNameLst>
                                          <p:attrName>style.visibility</p:attrName>
                                        </p:attrNameLst>
                                      </p:cBhvr>
                                      <p:to>
                                        <p:strVal val="visible"/>
                                      </p:to>
                                    </p:set>
                                    <p:animEffect transition="in" filter="fade">
                                      <p:cBhvr>
                                        <p:cTn id="68" dur="500"/>
                                        <p:tgtEl>
                                          <p:spTgt spid="442">
                                            <p:txEl>
                                              <p:pRg st="6" end="6"/>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442">
                                            <p:txEl>
                                              <p:pRg st="7" end="7"/>
                                            </p:txEl>
                                          </p:spTgt>
                                        </p:tgtEl>
                                        <p:attrNameLst>
                                          <p:attrName>style.visibility</p:attrName>
                                        </p:attrNameLst>
                                      </p:cBhvr>
                                      <p:to>
                                        <p:strVal val="visible"/>
                                      </p:to>
                                    </p:set>
                                    <p:animEffect transition="in" filter="fade">
                                      <p:cBhvr>
                                        <p:cTn id="71" dur="500"/>
                                        <p:tgtEl>
                                          <p:spTgt spid="442">
                                            <p:txEl>
                                              <p:pRg st="7" end="7"/>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442">
                                            <p:txEl>
                                              <p:pRg st="8" end="8"/>
                                            </p:txEl>
                                          </p:spTgt>
                                        </p:tgtEl>
                                        <p:attrNameLst>
                                          <p:attrName>style.visibility</p:attrName>
                                        </p:attrNameLst>
                                      </p:cBhvr>
                                      <p:to>
                                        <p:strVal val="visible"/>
                                      </p:to>
                                    </p:set>
                                    <p:animEffect transition="in" filter="fade">
                                      <p:cBhvr>
                                        <p:cTn id="74" dur="500"/>
                                        <p:tgtEl>
                                          <p:spTgt spid="442">
                                            <p:txEl>
                                              <p:pRg st="8" end="8"/>
                                            </p:txEl>
                                          </p:spTgt>
                                        </p:tgtEl>
                                      </p:cBhvr>
                                    </p:animEffect>
                                  </p:childTnLst>
                                </p:cTn>
                              </p:par>
                            </p:childTnLst>
                          </p:cTn>
                        </p:par>
                        <p:par>
                          <p:cTn id="75" fill="hold">
                            <p:stCondLst>
                              <p:cond delay="5500"/>
                            </p:stCondLst>
                            <p:childTnLst>
                              <p:par>
                                <p:cTn id="76" presetID="10" presetClass="entr" presetSubtype="0" fill="hold" nodeType="afterEffect">
                                  <p:stCondLst>
                                    <p:cond delay="0"/>
                                  </p:stCondLst>
                                  <p:childTnLst>
                                    <p:set>
                                      <p:cBhvr>
                                        <p:cTn id="77" dur="1" fill="hold">
                                          <p:stCondLst>
                                            <p:cond delay="0"/>
                                          </p:stCondLst>
                                        </p:cTn>
                                        <p:tgtEl>
                                          <p:spTgt spid="445"/>
                                        </p:tgtEl>
                                        <p:attrNameLst>
                                          <p:attrName>style.visibility</p:attrName>
                                        </p:attrNameLst>
                                      </p:cBhvr>
                                      <p:to>
                                        <p:strVal val="visible"/>
                                      </p:to>
                                    </p:set>
                                    <p:animEffect transition="in" filter="fade">
                                      <p:cBhvr>
                                        <p:cTn id="78" dur="500"/>
                                        <p:tgtEl>
                                          <p:spTgt spid="445"/>
                                        </p:tgtEl>
                                      </p:cBhvr>
                                    </p:animEffect>
                                  </p:childTnLst>
                                </p:cTn>
                              </p:par>
                              <p:par>
                                <p:cTn id="79" presetID="10" presetClass="entr" presetSubtype="0" fill="hold" nodeType="withEffect">
                                  <p:stCondLst>
                                    <p:cond delay="0"/>
                                  </p:stCondLst>
                                  <p:childTnLst>
                                    <p:set>
                                      <p:cBhvr>
                                        <p:cTn id="80" dur="1" fill="hold">
                                          <p:stCondLst>
                                            <p:cond delay="0"/>
                                          </p:stCondLst>
                                        </p:cTn>
                                        <p:tgtEl>
                                          <p:spTgt spid="443">
                                            <p:txEl>
                                              <p:pRg st="0" end="0"/>
                                            </p:txEl>
                                          </p:spTgt>
                                        </p:tgtEl>
                                        <p:attrNameLst>
                                          <p:attrName>style.visibility</p:attrName>
                                        </p:attrNameLst>
                                      </p:cBhvr>
                                      <p:to>
                                        <p:strVal val="visible"/>
                                      </p:to>
                                    </p:set>
                                    <p:animEffect transition="in" filter="fade">
                                      <p:cBhvr>
                                        <p:cTn id="81" dur="500"/>
                                        <p:tgtEl>
                                          <p:spTgt spid="443">
                                            <p:txEl>
                                              <p:pRg st="0" end="0"/>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443">
                                            <p:txEl>
                                              <p:pRg st="1" end="1"/>
                                            </p:txEl>
                                          </p:spTgt>
                                        </p:tgtEl>
                                        <p:attrNameLst>
                                          <p:attrName>style.visibility</p:attrName>
                                        </p:attrNameLst>
                                      </p:cBhvr>
                                      <p:to>
                                        <p:strVal val="visible"/>
                                      </p:to>
                                    </p:set>
                                    <p:animEffect transition="in" filter="fade">
                                      <p:cBhvr>
                                        <p:cTn id="84" dur="500"/>
                                        <p:tgtEl>
                                          <p:spTgt spid="443">
                                            <p:txEl>
                                              <p:pRg st="1" end="1"/>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443">
                                            <p:txEl>
                                              <p:pRg st="2" end="2"/>
                                            </p:txEl>
                                          </p:spTgt>
                                        </p:tgtEl>
                                        <p:attrNameLst>
                                          <p:attrName>style.visibility</p:attrName>
                                        </p:attrNameLst>
                                      </p:cBhvr>
                                      <p:to>
                                        <p:strVal val="visible"/>
                                      </p:to>
                                    </p:set>
                                    <p:animEffect transition="in" filter="fade">
                                      <p:cBhvr>
                                        <p:cTn id="87" dur="500"/>
                                        <p:tgtEl>
                                          <p:spTgt spid="443">
                                            <p:txEl>
                                              <p:pRg st="2" end="2"/>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443">
                                            <p:txEl>
                                              <p:pRg st="3" end="3"/>
                                            </p:txEl>
                                          </p:spTgt>
                                        </p:tgtEl>
                                        <p:attrNameLst>
                                          <p:attrName>style.visibility</p:attrName>
                                        </p:attrNameLst>
                                      </p:cBhvr>
                                      <p:to>
                                        <p:strVal val="visible"/>
                                      </p:to>
                                    </p:set>
                                    <p:animEffect transition="in" filter="fade">
                                      <p:cBhvr>
                                        <p:cTn id="90" dur="500"/>
                                        <p:tgtEl>
                                          <p:spTgt spid="443">
                                            <p:txEl>
                                              <p:pRg st="3" end="3"/>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443">
                                            <p:txEl>
                                              <p:pRg st="4" end="4"/>
                                            </p:txEl>
                                          </p:spTgt>
                                        </p:tgtEl>
                                        <p:attrNameLst>
                                          <p:attrName>style.visibility</p:attrName>
                                        </p:attrNameLst>
                                      </p:cBhvr>
                                      <p:to>
                                        <p:strVal val="visible"/>
                                      </p:to>
                                    </p:set>
                                    <p:animEffect transition="in" filter="fade">
                                      <p:cBhvr>
                                        <p:cTn id="93" dur="500"/>
                                        <p:tgtEl>
                                          <p:spTgt spid="443">
                                            <p:txEl>
                                              <p:pRg st="4" end="4"/>
                                            </p:txEl>
                                          </p:spTgt>
                                        </p:tgtEl>
                                      </p:cBhvr>
                                    </p:animEffect>
                                  </p:childTnLst>
                                </p:cTn>
                              </p:par>
                              <p:par>
                                <p:cTn id="94" presetID="10" presetClass="entr" presetSubtype="0" fill="hold" nodeType="withEffect">
                                  <p:stCondLst>
                                    <p:cond delay="0"/>
                                  </p:stCondLst>
                                  <p:childTnLst>
                                    <p:set>
                                      <p:cBhvr>
                                        <p:cTn id="95" dur="1" fill="hold">
                                          <p:stCondLst>
                                            <p:cond delay="0"/>
                                          </p:stCondLst>
                                        </p:cTn>
                                        <p:tgtEl>
                                          <p:spTgt spid="443">
                                            <p:txEl>
                                              <p:pRg st="5" end="5"/>
                                            </p:txEl>
                                          </p:spTgt>
                                        </p:tgtEl>
                                        <p:attrNameLst>
                                          <p:attrName>style.visibility</p:attrName>
                                        </p:attrNameLst>
                                      </p:cBhvr>
                                      <p:to>
                                        <p:strVal val="visible"/>
                                      </p:to>
                                    </p:set>
                                    <p:animEffect transition="in" filter="fade">
                                      <p:cBhvr>
                                        <p:cTn id="96" dur="500"/>
                                        <p:tgtEl>
                                          <p:spTgt spid="443">
                                            <p:txEl>
                                              <p:pRg st="5" end="5"/>
                                            </p:txEl>
                                          </p:spTgt>
                                        </p:tgtEl>
                                      </p:cBhvr>
                                    </p:animEffect>
                                  </p:childTnLst>
                                </p:cTn>
                              </p:par>
                              <p:par>
                                <p:cTn id="97" presetID="10" presetClass="entr" presetSubtype="0" fill="hold" nodeType="withEffect">
                                  <p:stCondLst>
                                    <p:cond delay="0"/>
                                  </p:stCondLst>
                                  <p:childTnLst>
                                    <p:set>
                                      <p:cBhvr>
                                        <p:cTn id="98" dur="1" fill="hold">
                                          <p:stCondLst>
                                            <p:cond delay="0"/>
                                          </p:stCondLst>
                                        </p:cTn>
                                        <p:tgtEl>
                                          <p:spTgt spid="443">
                                            <p:txEl>
                                              <p:pRg st="6" end="6"/>
                                            </p:txEl>
                                          </p:spTgt>
                                        </p:tgtEl>
                                        <p:attrNameLst>
                                          <p:attrName>style.visibility</p:attrName>
                                        </p:attrNameLst>
                                      </p:cBhvr>
                                      <p:to>
                                        <p:strVal val="visible"/>
                                      </p:to>
                                    </p:set>
                                    <p:animEffect transition="in" filter="fade">
                                      <p:cBhvr>
                                        <p:cTn id="99" dur="500"/>
                                        <p:tgtEl>
                                          <p:spTgt spid="443">
                                            <p:txEl>
                                              <p:pRg st="6" end="6"/>
                                            </p:txEl>
                                          </p:spTgt>
                                        </p:tgtEl>
                                      </p:cBhvr>
                                    </p:animEffect>
                                  </p:childTnLst>
                                </p:cTn>
                              </p:par>
                              <p:par>
                                <p:cTn id="100" presetID="10" presetClass="entr" presetSubtype="0" fill="hold" nodeType="withEffect">
                                  <p:stCondLst>
                                    <p:cond delay="0"/>
                                  </p:stCondLst>
                                  <p:childTnLst>
                                    <p:set>
                                      <p:cBhvr>
                                        <p:cTn id="101" dur="1" fill="hold">
                                          <p:stCondLst>
                                            <p:cond delay="0"/>
                                          </p:stCondLst>
                                        </p:cTn>
                                        <p:tgtEl>
                                          <p:spTgt spid="443">
                                            <p:txEl>
                                              <p:pRg st="7" end="7"/>
                                            </p:txEl>
                                          </p:spTgt>
                                        </p:tgtEl>
                                        <p:attrNameLst>
                                          <p:attrName>style.visibility</p:attrName>
                                        </p:attrNameLst>
                                      </p:cBhvr>
                                      <p:to>
                                        <p:strVal val="visible"/>
                                      </p:to>
                                    </p:set>
                                    <p:animEffect transition="in" filter="fade">
                                      <p:cBhvr>
                                        <p:cTn id="102" dur="500"/>
                                        <p:tgtEl>
                                          <p:spTgt spid="443">
                                            <p:txEl>
                                              <p:pRg st="7" end="7"/>
                                            </p:txEl>
                                          </p:spTgt>
                                        </p:tgtEl>
                                      </p:cBhvr>
                                    </p:animEffect>
                                  </p:childTnLst>
                                </p:cTn>
                              </p:par>
                              <p:par>
                                <p:cTn id="103" presetID="10" presetClass="entr" presetSubtype="0" fill="hold" nodeType="withEffect">
                                  <p:stCondLst>
                                    <p:cond delay="0"/>
                                  </p:stCondLst>
                                  <p:childTnLst>
                                    <p:set>
                                      <p:cBhvr>
                                        <p:cTn id="104" dur="1" fill="hold">
                                          <p:stCondLst>
                                            <p:cond delay="0"/>
                                          </p:stCondLst>
                                        </p:cTn>
                                        <p:tgtEl>
                                          <p:spTgt spid="443">
                                            <p:txEl>
                                              <p:pRg st="8" end="8"/>
                                            </p:txEl>
                                          </p:spTgt>
                                        </p:tgtEl>
                                        <p:attrNameLst>
                                          <p:attrName>style.visibility</p:attrName>
                                        </p:attrNameLst>
                                      </p:cBhvr>
                                      <p:to>
                                        <p:strVal val="visible"/>
                                      </p:to>
                                    </p:set>
                                    <p:animEffect transition="in" filter="fade">
                                      <p:cBhvr>
                                        <p:cTn id="105" dur="500"/>
                                        <p:tgtEl>
                                          <p:spTgt spid="4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12_about 04">
    <p:spTree>
      <p:nvGrpSpPr>
        <p:cNvPr id="1" name="Shape 447"/>
        <p:cNvGrpSpPr/>
        <p:nvPr/>
      </p:nvGrpSpPr>
      <p:grpSpPr>
        <a:xfrm>
          <a:off x="0" y="0"/>
          <a:ext cx="0" cy="0"/>
          <a:chOff x="0" y="0"/>
          <a:chExt cx="0" cy="0"/>
        </a:xfrm>
      </p:grpSpPr>
      <p:sp>
        <p:nvSpPr>
          <p:cNvPr id="448" name="Shape 448"/>
          <p:cNvSpPr txBox="1">
            <a:spLocks noGrp="1"/>
          </p:cNvSpPr>
          <p:nvPr>
            <p:ph type="subTitle" idx="1"/>
          </p:nvPr>
        </p:nvSpPr>
        <p:spPr>
          <a:xfrm>
            <a:off x="859309" y="5777894"/>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449" name="Shape 449"/>
          <p:cNvSpPr txBox="1">
            <a:spLocks noGrp="1"/>
          </p:cNvSpPr>
          <p:nvPr>
            <p:ph type="ctrTitle"/>
          </p:nvPr>
        </p:nvSpPr>
        <p:spPr>
          <a:xfrm>
            <a:off x="857901" y="5165171"/>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0" name="Shape 450"/>
          <p:cNvSpPr>
            <a:spLocks noGrp="1"/>
          </p:cNvSpPr>
          <p:nvPr>
            <p:ph type="pic" idx="2"/>
          </p:nvPr>
        </p:nvSpPr>
        <p:spPr>
          <a:xfrm>
            <a:off x="3481488" y="497912"/>
            <a:ext cx="2184301" cy="454459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51" name="Shape 451"/>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50"/>
                                        </p:tgtEl>
                                        <p:attrNameLst>
                                          <p:attrName>style.visibility</p:attrName>
                                        </p:attrNameLst>
                                      </p:cBhvr>
                                      <p:to>
                                        <p:strVal val="visible"/>
                                      </p:to>
                                    </p:set>
                                    <p:anim calcmode="lin" valueType="num">
                                      <p:cBhvr additive="base">
                                        <p:cTn id="7" dur="500"/>
                                        <p:tgtEl>
                                          <p:spTgt spid="450"/>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9"/>
                                        </p:tgtEl>
                                        <p:attrNameLst>
                                          <p:attrName>style.visibility</p:attrName>
                                        </p:attrNameLst>
                                      </p:cBhvr>
                                      <p:to>
                                        <p:strVal val="visible"/>
                                      </p:to>
                                    </p:set>
                                    <p:animEffect transition="in" filter="fade">
                                      <p:cBhvr>
                                        <p:cTn id="11" dur="500"/>
                                        <p:tgtEl>
                                          <p:spTgt spid="44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8">
                                            <p:txEl>
                                              <p:pRg st="0" end="0"/>
                                            </p:txEl>
                                          </p:spTgt>
                                        </p:tgtEl>
                                        <p:attrNameLst>
                                          <p:attrName>style.visibility</p:attrName>
                                        </p:attrNameLst>
                                      </p:cBhvr>
                                      <p:to>
                                        <p:strVal val="visible"/>
                                      </p:to>
                                    </p:set>
                                    <p:animEffect transition="in" filter="fade">
                                      <p:cBhvr>
                                        <p:cTn id="15" dur="500"/>
                                        <p:tgtEl>
                                          <p:spTgt spid="448">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8">
                                            <p:txEl>
                                              <p:pRg st="1" end="1"/>
                                            </p:txEl>
                                          </p:spTgt>
                                        </p:tgtEl>
                                        <p:attrNameLst>
                                          <p:attrName>style.visibility</p:attrName>
                                        </p:attrNameLst>
                                      </p:cBhvr>
                                      <p:to>
                                        <p:strVal val="visible"/>
                                      </p:to>
                                    </p:set>
                                    <p:animEffect transition="in" filter="fade">
                                      <p:cBhvr>
                                        <p:cTn id="19" dur="500"/>
                                        <p:tgtEl>
                                          <p:spTgt spid="448">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48">
                                            <p:txEl>
                                              <p:pRg st="2" end="2"/>
                                            </p:txEl>
                                          </p:spTgt>
                                        </p:tgtEl>
                                        <p:attrNameLst>
                                          <p:attrName>style.visibility</p:attrName>
                                        </p:attrNameLst>
                                      </p:cBhvr>
                                      <p:to>
                                        <p:strVal val="visible"/>
                                      </p:to>
                                    </p:set>
                                    <p:animEffect transition="in" filter="fade">
                                      <p:cBhvr>
                                        <p:cTn id="23" dur="500"/>
                                        <p:tgtEl>
                                          <p:spTgt spid="448">
                                            <p:txEl>
                                              <p:pRg st="2" end="2"/>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48">
                                            <p:txEl>
                                              <p:pRg st="3" end="3"/>
                                            </p:txEl>
                                          </p:spTgt>
                                        </p:tgtEl>
                                        <p:attrNameLst>
                                          <p:attrName>style.visibility</p:attrName>
                                        </p:attrNameLst>
                                      </p:cBhvr>
                                      <p:to>
                                        <p:strVal val="visible"/>
                                      </p:to>
                                    </p:set>
                                    <p:animEffect transition="in" filter="fade">
                                      <p:cBhvr>
                                        <p:cTn id="27" dur="500"/>
                                        <p:tgtEl>
                                          <p:spTgt spid="448">
                                            <p:txEl>
                                              <p:pRg st="3" end="3"/>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48">
                                            <p:txEl>
                                              <p:pRg st="4" end="4"/>
                                            </p:txEl>
                                          </p:spTgt>
                                        </p:tgtEl>
                                        <p:attrNameLst>
                                          <p:attrName>style.visibility</p:attrName>
                                        </p:attrNameLst>
                                      </p:cBhvr>
                                      <p:to>
                                        <p:strVal val="visible"/>
                                      </p:to>
                                    </p:set>
                                    <p:animEffect transition="in" filter="fade">
                                      <p:cBhvr>
                                        <p:cTn id="31" dur="500"/>
                                        <p:tgtEl>
                                          <p:spTgt spid="448">
                                            <p:txEl>
                                              <p:pRg st="4" end="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48">
                                            <p:txEl>
                                              <p:pRg st="5" end="5"/>
                                            </p:txEl>
                                          </p:spTgt>
                                        </p:tgtEl>
                                        <p:attrNameLst>
                                          <p:attrName>style.visibility</p:attrName>
                                        </p:attrNameLst>
                                      </p:cBhvr>
                                      <p:to>
                                        <p:strVal val="visible"/>
                                      </p:to>
                                    </p:set>
                                    <p:animEffect transition="in" filter="fade">
                                      <p:cBhvr>
                                        <p:cTn id="35" dur="500"/>
                                        <p:tgtEl>
                                          <p:spTgt spid="448">
                                            <p:txEl>
                                              <p:pRg st="5" end="5"/>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48">
                                            <p:txEl>
                                              <p:pRg st="6" end="6"/>
                                            </p:txEl>
                                          </p:spTgt>
                                        </p:tgtEl>
                                        <p:attrNameLst>
                                          <p:attrName>style.visibility</p:attrName>
                                        </p:attrNameLst>
                                      </p:cBhvr>
                                      <p:to>
                                        <p:strVal val="visible"/>
                                      </p:to>
                                    </p:set>
                                    <p:animEffect transition="in" filter="fade">
                                      <p:cBhvr>
                                        <p:cTn id="39" dur="500"/>
                                        <p:tgtEl>
                                          <p:spTgt spid="448">
                                            <p:txEl>
                                              <p:pRg st="6" end="6"/>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48">
                                            <p:txEl>
                                              <p:pRg st="7" end="7"/>
                                            </p:txEl>
                                          </p:spTgt>
                                        </p:tgtEl>
                                        <p:attrNameLst>
                                          <p:attrName>style.visibility</p:attrName>
                                        </p:attrNameLst>
                                      </p:cBhvr>
                                      <p:to>
                                        <p:strVal val="visible"/>
                                      </p:to>
                                    </p:set>
                                    <p:animEffect transition="in" filter="fade">
                                      <p:cBhvr>
                                        <p:cTn id="43" dur="500"/>
                                        <p:tgtEl>
                                          <p:spTgt spid="448">
                                            <p:txEl>
                                              <p:pRg st="7" end="7"/>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48">
                                            <p:txEl>
                                              <p:pRg st="8" end="8"/>
                                            </p:txEl>
                                          </p:spTgt>
                                        </p:tgtEl>
                                        <p:attrNameLst>
                                          <p:attrName>style.visibility</p:attrName>
                                        </p:attrNameLst>
                                      </p:cBhvr>
                                      <p:to>
                                        <p:strVal val="visible"/>
                                      </p:to>
                                    </p:set>
                                    <p:animEffect transition="in" filter="fade">
                                      <p:cBhvr>
                                        <p:cTn id="47" dur="500"/>
                                        <p:tgtEl>
                                          <p:spTgt spid="44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14_about 04">
    <p:spTree>
      <p:nvGrpSpPr>
        <p:cNvPr id="1" name="Shape 452"/>
        <p:cNvGrpSpPr/>
        <p:nvPr/>
      </p:nvGrpSpPr>
      <p:grpSpPr>
        <a:xfrm>
          <a:off x="0" y="0"/>
          <a:ext cx="0" cy="0"/>
          <a:chOff x="0" y="0"/>
          <a:chExt cx="0" cy="0"/>
        </a:xfrm>
      </p:grpSpPr>
      <p:sp>
        <p:nvSpPr>
          <p:cNvPr id="453" name="Shape 453"/>
          <p:cNvSpPr txBox="1">
            <a:spLocks noGrp="1"/>
          </p:cNvSpPr>
          <p:nvPr>
            <p:ph type="subTitle" idx="1"/>
          </p:nvPr>
        </p:nvSpPr>
        <p:spPr>
          <a:xfrm>
            <a:off x="859309" y="5777894"/>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454" name="Shape 454"/>
          <p:cNvSpPr txBox="1">
            <a:spLocks noGrp="1"/>
          </p:cNvSpPr>
          <p:nvPr>
            <p:ph type="ctrTitle"/>
          </p:nvPr>
        </p:nvSpPr>
        <p:spPr>
          <a:xfrm>
            <a:off x="857901" y="5165171"/>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5" name="Shape 455"/>
          <p:cNvSpPr>
            <a:spLocks noGrp="1"/>
          </p:cNvSpPr>
          <p:nvPr>
            <p:ph type="pic" idx="2"/>
          </p:nvPr>
        </p:nvSpPr>
        <p:spPr>
          <a:xfrm>
            <a:off x="3223432" y="765665"/>
            <a:ext cx="2669886" cy="3753497"/>
          </a:xfrm>
          <a:prstGeom prst="ellipse">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456" name="Shape 45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55"/>
                                        </p:tgtEl>
                                        <p:attrNameLst>
                                          <p:attrName>style.visibility</p:attrName>
                                        </p:attrNameLst>
                                      </p:cBhvr>
                                      <p:to>
                                        <p:strVal val="visible"/>
                                      </p:to>
                                    </p:set>
                                    <p:anim calcmode="lin" valueType="num">
                                      <p:cBhvr additive="base">
                                        <p:cTn id="7" dur="500"/>
                                        <p:tgtEl>
                                          <p:spTgt spid="455"/>
                                        </p:tgtEl>
                                        <p:attrNameLst>
                                          <p:attrName>ppt_w</p:attrName>
                                        </p:attrNameLst>
                                      </p:cBhvr>
                                      <p:tavLst>
                                        <p:tav tm="0">
                                          <p:val>
                                            <p:strVal val="0"/>
                                          </p:val>
                                        </p:tav>
                                        <p:tav tm="100000">
                                          <p:val>
                                            <p:strVal val="#ppt_w"/>
                                          </p:val>
                                        </p:tav>
                                      </p:tavLst>
                                    </p:anim>
                                    <p:anim calcmode="lin" valueType="num">
                                      <p:cBhvr additive="base">
                                        <p:cTn id="8" dur="500"/>
                                        <p:tgtEl>
                                          <p:spTgt spid="455"/>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54"/>
                                        </p:tgtEl>
                                        <p:attrNameLst>
                                          <p:attrName>style.visibility</p:attrName>
                                        </p:attrNameLst>
                                      </p:cBhvr>
                                      <p:to>
                                        <p:strVal val="visible"/>
                                      </p:to>
                                    </p:set>
                                    <p:animEffect transition="in" filter="fade">
                                      <p:cBhvr>
                                        <p:cTn id="12" dur="500"/>
                                        <p:tgtEl>
                                          <p:spTgt spid="454"/>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53">
                                            <p:txEl>
                                              <p:pRg st="0" end="0"/>
                                            </p:txEl>
                                          </p:spTgt>
                                        </p:tgtEl>
                                        <p:attrNameLst>
                                          <p:attrName>style.visibility</p:attrName>
                                        </p:attrNameLst>
                                      </p:cBhvr>
                                      <p:to>
                                        <p:strVal val="visible"/>
                                      </p:to>
                                    </p:set>
                                    <p:animEffect transition="in" filter="fade">
                                      <p:cBhvr>
                                        <p:cTn id="16" dur="500"/>
                                        <p:tgtEl>
                                          <p:spTgt spid="453">
                                            <p:txEl>
                                              <p:pRg st="0" end="0"/>
                                            </p:txEl>
                                          </p:spTgt>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453">
                                            <p:txEl>
                                              <p:pRg st="1" end="1"/>
                                            </p:txEl>
                                          </p:spTgt>
                                        </p:tgtEl>
                                        <p:attrNameLst>
                                          <p:attrName>style.visibility</p:attrName>
                                        </p:attrNameLst>
                                      </p:cBhvr>
                                      <p:to>
                                        <p:strVal val="visible"/>
                                      </p:to>
                                    </p:set>
                                    <p:animEffect transition="in" filter="fade">
                                      <p:cBhvr>
                                        <p:cTn id="20" dur="500"/>
                                        <p:tgtEl>
                                          <p:spTgt spid="453">
                                            <p:txEl>
                                              <p:pRg st="1" end="1"/>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453">
                                            <p:txEl>
                                              <p:pRg st="2" end="2"/>
                                            </p:txEl>
                                          </p:spTgt>
                                        </p:tgtEl>
                                        <p:attrNameLst>
                                          <p:attrName>style.visibility</p:attrName>
                                        </p:attrNameLst>
                                      </p:cBhvr>
                                      <p:to>
                                        <p:strVal val="visible"/>
                                      </p:to>
                                    </p:set>
                                    <p:animEffect transition="in" filter="fade">
                                      <p:cBhvr>
                                        <p:cTn id="24" dur="500"/>
                                        <p:tgtEl>
                                          <p:spTgt spid="453">
                                            <p:txEl>
                                              <p:pRg st="2" end="2"/>
                                            </p:txEl>
                                          </p:spTgt>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453">
                                            <p:txEl>
                                              <p:pRg st="3" end="3"/>
                                            </p:txEl>
                                          </p:spTgt>
                                        </p:tgtEl>
                                        <p:attrNameLst>
                                          <p:attrName>style.visibility</p:attrName>
                                        </p:attrNameLst>
                                      </p:cBhvr>
                                      <p:to>
                                        <p:strVal val="visible"/>
                                      </p:to>
                                    </p:set>
                                    <p:animEffect transition="in" filter="fade">
                                      <p:cBhvr>
                                        <p:cTn id="28" dur="500"/>
                                        <p:tgtEl>
                                          <p:spTgt spid="453">
                                            <p:txEl>
                                              <p:pRg st="3" end="3"/>
                                            </p:txEl>
                                          </p:spTgt>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453">
                                            <p:txEl>
                                              <p:pRg st="4" end="4"/>
                                            </p:txEl>
                                          </p:spTgt>
                                        </p:tgtEl>
                                        <p:attrNameLst>
                                          <p:attrName>style.visibility</p:attrName>
                                        </p:attrNameLst>
                                      </p:cBhvr>
                                      <p:to>
                                        <p:strVal val="visible"/>
                                      </p:to>
                                    </p:set>
                                    <p:animEffect transition="in" filter="fade">
                                      <p:cBhvr>
                                        <p:cTn id="32" dur="500"/>
                                        <p:tgtEl>
                                          <p:spTgt spid="453">
                                            <p:txEl>
                                              <p:pRg st="4" end="4"/>
                                            </p:txEl>
                                          </p:spTgt>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453">
                                            <p:txEl>
                                              <p:pRg st="5" end="5"/>
                                            </p:txEl>
                                          </p:spTgt>
                                        </p:tgtEl>
                                        <p:attrNameLst>
                                          <p:attrName>style.visibility</p:attrName>
                                        </p:attrNameLst>
                                      </p:cBhvr>
                                      <p:to>
                                        <p:strVal val="visible"/>
                                      </p:to>
                                    </p:set>
                                    <p:animEffect transition="in" filter="fade">
                                      <p:cBhvr>
                                        <p:cTn id="36" dur="500"/>
                                        <p:tgtEl>
                                          <p:spTgt spid="453">
                                            <p:txEl>
                                              <p:pRg st="5" end="5"/>
                                            </p:txEl>
                                          </p:spTgt>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453">
                                            <p:txEl>
                                              <p:pRg st="6" end="6"/>
                                            </p:txEl>
                                          </p:spTgt>
                                        </p:tgtEl>
                                        <p:attrNameLst>
                                          <p:attrName>style.visibility</p:attrName>
                                        </p:attrNameLst>
                                      </p:cBhvr>
                                      <p:to>
                                        <p:strVal val="visible"/>
                                      </p:to>
                                    </p:set>
                                    <p:animEffect transition="in" filter="fade">
                                      <p:cBhvr>
                                        <p:cTn id="40" dur="500"/>
                                        <p:tgtEl>
                                          <p:spTgt spid="453">
                                            <p:txEl>
                                              <p:pRg st="6" end="6"/>
                                            </p:txEl>
                                          </p:spTgt>
                                        </p:tgtEl>
                                      </p:cBhvr>
                                    </p:animEffect>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453">
                                            <p:txEl>
                                              <p:pRg st="7" end="7"/>
                                            </p:txEl>
                                          </p:spTgt>
                                        </p:tgtEl>
                                        <p:attrNameLst>
                                          <p:attrName>style.visibility</p:attrName>
                                        </p:attrNameLst>
                                      </p:cBhvr>
                                      <p:to>
                                        <p:strVal val="visible"/>
                                      </p:to>
                                    </p:set>
                                    <p:animEffect transition="in" filter="fade">
                                      <p:cBhvr>
                                        <p:cTn id="44" dur="500"/>
                                        <p:tgtEl>
                                          <p:spTgt spid="453">
                                            <p:txEl>
                                              <p:pRg st="7" end="7"/>
                                            </p:txEl>
                                          </p:spTgt>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453">
                                            <p:txEl>
                                              <p:pRg st="8" end="8"/>
                                            </p:txEl>
                                          </p:spTgt>
                                        </p:tgtEl>
                                        <p:attrNameLst>
                                          <p:attrName>style.visibility</p:attrName>
                                        </p:attrNameLst>
                                      </p:cBhvr>
                                      <p:to>
                                        <p:strVal val="visible"/>
                                      </p:to>
                                    </p:set>
                                    <p:animEffect transition="in" filter="fade">
                                      <p:cBhvr>
                                        <p:cTn id="48" dur="500"/>
                                        <p:tgtEl>
                                          <p:spTgt spid="45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13_about 04">
    <p:spTree>
      <p:nvGrpSpPr>
        <p:cNvPr id="1" name="Shape 457"/>
        <p:cNvGrpSpPr/>
        <p:nvPr/>
      </p:nvGrpSpPr>
      <p:grpSpPr>
        <a:xfrm>
          <a:off x="0" y="0"/>
          <a:ext cx="0" cy="0"/>
          <a:chOff x="0" y="0"/>
          <a:chExt cx="0" cy="0"/>
        </a:xfrm>
      </p:grpSpPr>
      <p:sp>
        <p:nvSpPr>
          <p:cNvPr id="458" name="Shape 458"/>
          <p:cNvSpPr txBox="1">
            <a:spLocks noGrp="1"/>
          </p:cNvSpPr>
          <p:nvPr>
            <p:ph type="body" idx="1"/>
          </p:nvPr>
        </p:nvSpPr>
        <p:spPr>
          <a:xfrm>
            <a:off x="5737812" y="850141"/>
            <a:ext cx="2465860" cy="4678051"/>
          </a:xfrm>
          <a:prstGeom prst="rect">
            <a:avLst/>
          </a:prstGeom>
          <a:noFill/>
          <a:ln>
            <a:noFill/>
          </a:ln>
        </p:spPr>
        <p:txBody>
          <a:bodyPr lIns="91425" tIns="91425" rIns="91425" bIns="91425" anchor="b"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9" name="Shape 459"/>
          <p:cNvSpPr>
            <a:spLocks noGrp="1"/>
          </p:cNvSpPr>
          <p:nvPr>
            <p:ph type="pic" idx="2"/>
          </p:nvPr>
        </p:nvSpPr>
        <p:spPr>
          <a:xfrm>
            <a:off x="3481490" y="506966"/>
            <a:ext cx="2184399" cy="6219392"/>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0" name="Shape 460"/>
          <p:cNvSpPr txBox="1">
            <a:spLocks noGrp="1"/>
          </p:cNvSpPr>
          <p:nvPr>
            <p:ph type="body" idx="3"/>
          </p:nvPr>
        </p:nvSpPr>
        <p:spPr>
          <a:xfrm>
            <a:off x="942100" y="850141"/>
            <a:ext cx="2465860" cy="4678051"/>
          </a:xfrm>
          <a:prstGeom prst="rect">
            <a:avLst/>
          </a:prstGeom>
          <a:noFill/>
          <a:ln>
            <a:noFill/>
          </a:ln>
        </p:spPr>
        <p:txBody>
          <a:bodyPr lIns="91425" tIns="91425" rIns="91425" bIns="91425" anchor="b" anchorCtr="0"/>
          <a:lstStyle>
            <a:lvl1pPr marL="0" marR="0" lvl="0" indent="0" algn="r"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ctr"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59"/>
                                        </p:tgtEl>
                                        <p:attrNameLst>
                                          <p:attrName>style.visibility</p:attrName>
                                        </p:attrNameLst>
                                      </p:cBhvr>
                                      <p:to>
                                        <p:strVal val="visible"/>
                                      </p:to>
                                    </p:set>
                                    <p:anim calcmode="lin" valueType="num">
                                      <p:cBhvr additive="base">
                                        <p:cTn id="7" dur="500"/>
                                        <p:tgtEl>
                                          <p:spTgt spid="45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0">
                                            <p:txEl>
                                              <p:pRg st="0" end="0"/>
                                            </p:txEl>
                                          </p:spTgt>
                                        </p:tgtEl>
                                        <p:attrNameLst>
                                          <p:attrName>style.visibility</p:attrName>
                                        </p:attrNameLst>
                                      </p:cBhvr>
                                      <p:to>
                                        <p:strVal val="visible"/>
                                      </p:to>
                                    </p:set>
                                    <p:animEffect transition="in" filter="fade">
                                      <p:cBhvr>
                                        <p:cTn id="11" dur="500"/>
                                        <p:tgtEl>
                                          <p:spTgt spid="460">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60">
                                            <p:txEl>
                                              <p:pRg st="1" end="1"/>
                                            </p:txEl>
                                          </p:spTgt>
                                        </p:tgtEl>
                                        <p:attrNameLst>
                                          <p:attrName>style.visibility</p:attrName>
                                        </p:attrNameLst>
                                      </p:cBhvr>
                                      <p:to>
                                        <p:strVal val="visible"/>
                                      </p:to>
                                    </p:set>
                                    <p:animEffect transition="in" filter="fade">
                                      <p:cBhvr>
                                        <p:cTn id="15" dur="500"/>
                                        <p:tgtEl>
                                          <p:spTgt spid="460">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60">
                                            <p:txEl>
                                              <p:pRg st="2" end="2"/>
                                            </p:txEl>
                                          </p:spTgt>
                                        </p:tgtEl>
                                        <p:attrNameLst>
                                          <p:attrName>style.visibility</p:attrName>
                                        </p:attrNameLst>
                                      </p:cBhvr>
                                      <p:to>
                                        <p:strVal val="visible"/>
                                      </p:to>
                                    </p:set>
                                    <p:animEffect transition="in" filter="fade">
                                      <p:cBhvr>
                                        <p:cTn id="19" dur="500"/>
                                        <p:tgtEl>
                                          <p:spTgt spid="460">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60">
                                            <p:txEl>
                                              <p:pRg st="3" end="3"/>
                                            </p:txEl>
                                          </p:spTgt>
                                        </p:tgtEl>
                                        <p:attrNameLst>
                                          <p:attrName>style.visibility</p:attrName>
                                        </p:attrNameLst>
                                      </p:cBhvr>
                                      <p:to>
                                        <p:strVal val="visible"/>
                                      </p:to>
                                    </p:set>
                                    <p:animEffect transition="in" filter="fade">
                                      <p:cBhvr>
                                        <p:cTn id="23" dur="500"/>
                                        <p:tgtEl>
                                          <p:spTgt spid="460">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0">
                                            <p:txEl>
                                              <p:pRg st="4" end="4"/>
                                            </p:txEl>
                                          </p:spTgt>
                                        </p:tgtEl>
                                        <p:attrNameLst>
                                          <p:attrName>style.visibility</p:attrName>
                                        </p:attrNameLst>
                                      </p:cBhvr>
                                      <p:to>
                                        <p:strVal val="visible"/>
                                      </p:to>
                                    </p:set>
                                    <p:animEffect transition="in" filter="fade">
                                      <p:cBhvr>
                                        <p:cTn id="27" dur="500"/>
                                        <p:tgtEl>
                                          <p:spTgt spid="460">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60">
                                            <p:txEl>
                                              <p:pRg st="5" end="5"/>
                                            </p:txEl>
                                          </p:spTgt>
                                        </p:tgtEl>
                                        <p:attrNameLst>
                                          <p:attrName>style.visibility</p:attrName>
                                        </p:attrNameLst>
                                      </p:cBhvr>
                                      <p:to>
                                        <p:strVal val="visible"/>
                                      </p:to>
                                    </p:set>
                                    <p:animEffect transition="in" filter="fade">
                                      <p:cBhvr>
                                        <p:cTn id="31" dur="500"/>
                                        <p:tgtEl>
                                          <p:spTgt spid="460">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60">
                                            <p:txEl>
                                              <p:pRg st="6" end="6"/>
                                            </p:txEl>
                                          </p:spTgt>
                                        </p:tgtEl>
                                        <p:attrNameLst>
                                          <p:attrName>style.visibility</p:attrName>
                                        </p:attrNameLst>
                                      </p:cBhvr>
                                      <p:to>
                                        <p:strVal val="visible"/>
                                      </p:to>
                                    </p:set>
                                    <p:animEffect transition="in" filter="fade">
                                      <p:cBhvr>
                                        <p:cTn id="35" dur="500"/>
                                        <p:tgtEl>
                                          <p:spTgt spid="460">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60">
                                            <p:txEl>
                                              <p:pRg st="7" end="7"/>
                                            </p:txEl>
                                          </p:spTgt>
                                        </p:tgtEl>
                                        <p:attrNameLst>
                                          <p:attrName>style.visibility</p:attrName>
                                        </p:attrNameLst>
                                      </p:cBhvr>
                                      <p:to>
                                        <p:strVal val="visible"/>
                                      </p:to>
                                    </p:set>
                                    <p:animEffect transition="in" filter="fade">
                                      <p:cBhvr>
                                        <p:cTn id="39" dur="500"/>
                                        <p:tgtEl>
                                          <p:spTgt spid="460">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60">
                                            <p:txEl>
                                              <p:pRg st="8" end="8"/>
                                            </p:txEl>
                                          </p:spTgt>
                                        </p:tgtEl>
                                        <p:attrNameLst>
                                          <p:attrName>style.visibility</p:attrName>
                                        </p:attrNameLst>
                                      </p:cBhvr>
                                      <p:to>
                                        <p:strVal val="visible"/>
                                      </p:to>
                                    </p:set>
                                    <p:animEffect transition="in" filter="fade">
                                      <p:cBhvr>
                                        <p:cTn id="43" dur="500"/>
                                        <p:tgtEl>
                                          <p:spTgt spid="460">
                                            <p:txEl>
                                              <p:pRg st="8" end="8"/>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58">
                                            <p:txEl>
                                              <p:pRg st="0" end="0"/>
                                            </p:txEl>
                                          </p:spTgt>
                                        </p:tgtEl>
                                        <p:attrNameLst>
                                          <p:attrName>style.visibility</p:attrName>
                                        </p:attrNameLst>
                                      </p:cBhvr>
                                      <p:to>
                                        <p:strVal val="visible"/>
                                      </p:to>
                                    </p:set>
                                    <p:animEffect transition="in" filter="fade">
                                      <p:cBhvr>
                                        <p:cTn id="47" dur="500"/>
                                        <p:tgtEl>
                                          <p:spTgt spid="458">
                                            <p:txEl>
                                              <p:pRg st="0" end="0"/>
                                            </p:txEl>
                                          </p:spTgt>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58">
                                            <p:txEl>
                                              <p:pRg st="1" end="1"/>
                                            </p:txEl>
                                          </p:spTgt>
                                        </p:tgtEl>
                                        <p:attrNameLst>
                                          <p:attrName>style.visibility</p:attrName>
                                        </p:attrNameLst>
                                      </p:cBhvr>
                                      <p:to>
                                        <p:strVal val="visible"/>
                                      </p:to>
                                    </p:set>
                                    <p:animEffect transition="in" filter="fade">
                                      <p:cBhvr>
                                        <p:cTn id="51" dur="500"/>
                                        <p:tgtEl>
                                          <p:spTgt spid="458">
                                            <p:txEl>
                                              <p:pRg st="1" end="1"/>
                                            </p:txEl>
                                          </p:spTgt>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58">
                                            <p:txEl>
                                              <p:pRg st="2" end="2"/>
                                            </p:txEl>
                                          </p:spTgt>
                                        </p:tgtEl>
                                        <p:attrNameLst>
                                          <p:attrName>style.visibility</p:attrName>
                                        </p:attrNameLst>
                                      </p:cBhvr>
                                      <p:to>
                                        <p:strVal val="visible"/>
                                      </p:to>
                                    </p:set>
                                    <p:animEffect transition="in" filter="fade">
                                      <p:cBhvr>
                                        <p:cTn id="55" dur="500"/>
                                        <p:tgtEl>
                                          <p:spTgt spid="458">
                                            <p:txEl>
                                              <p:pRg st="2" end="2"/>
                                            </p:txEl>
                                          </p:spTgt>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58">
                                            <p:txEl>
                                              <p:pRg st="3" end="3"/>
                                            </p:txEl>
                                          </p:spTgt>
                                        </p:tgtEl>
                                        <p:attrNameLst>
                                          <p:attrName>style.visibility</p:attrName>
                                        </p:attrNameLst>
                                      </p:cBhvr>
                                      <p:to>
                                        <p:strVal val="visible"/>
                                      </p:to>
                                    </p:set>
                                    <p:animEffect transition="in" filter="fade">
                                      <p:cBhvr>
                                        <p:cTn id="59" dur="500"/>
                                        <p:tgtEl>
                                          <p:spTgt spid="458">
                                            <p:txEl>
                                              <p:pRg st="3" end="3"/>
                                            </p:txEl>
                                          </p:spTgt>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458">
                                            <p:txEl>
                                              <p:pRg st="4" end="4"/>
                                            </p:txEl>
                                          </p:spTgt>
                                        </p:tgtEl>
                                        <p:attrNameLst>
                                          <p:attrName>style.visibility</p:attrName>
                                        </p:attrNameLst>
                                      </p:cBhvr>
                                      <p:to>
                                        <p:strVal val="visible"/>
                                      </p:to>
                                    </p:set>
                                    <p:animEffect transition="in" filter="fade">
                                      <p:cBhvr>
                                        <p:cTn id="63" dur="500"/>
                                        <p:tgtEl>
                                          <p:spTgt spid="458">
                                            <p:txEl>
                                              <p:pRg st="4" end="4"/>
                                            </p:txEl>
                                          </p:spTgt>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458">
                                            <p:txEl>
                                              <p:pRg st="5" end="5"/>
                                            </p:txEl>
                                          </p:spTgt>
                                        </p:tgtEl>
                                        <p:attrNameLst>
                                          <p:attrName>style.visibility</p:attrName>
                                        </p:attrNameLst>
                                      </p:cBhvr>
                                      <p:to>
                                        <p:strVal val="visible"/>
                                      </p:to>
                                    </p:set>
                                    <p:animEffect transition="in" filter="fade">
                                      <p:cBhvr>
                                        <p:cTn id="67" dur="500"/>
                                        <p:tgtEl>
                                          <p:spTgt spid="458">
                                            <p:txEl>
                                              <p:pRg st="5" end="5"/>
                                            </p:txEl>
                                          </p:spTgt>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458">
                                            <p:txEl>
                                              <p:pRg st="6" end="6"/>
                                            </p:txEl>
                                          </p:spTgt>
                                        </p:tgtEl>
                                        <p:attrNameLst>
                                          <p:attrName>style.visibility</p:attrName>
                                        </p:attrNameLst>
                                      </p:cBhvr>
                                      <p:to>
                                        <p:strVal val="visible"/>
                                      </p:to>
                                    </p:set>
                                    <p:animEffect transition="in" filter="fade">
                                      <p:cBhvr>
                                        <p:cTn id="71" dur="500"/>
                                        <p:tgtEl>
                                          <p:spTgt spid="458">
                                            <p:txEl>
                                              <p:pRg st="6" end="6"/>
                                            </p:txEl>
                                          </p:spTgt>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458">
                                            <p:txEl>
                                              <p:pRg st="7" end="7"/>
                                            </p:txEl>
                                          </p:spTgt>
                                        </p:tgtEl>
                                        <p:attrNameLst>
                                          <p:attrName>style.visibility</p:attrName>
                                        </p:attrNameLst>
                                      </p:cBhvr>
                                      <p:to>
                                        <p:strVal val="visible"/>
                                      </p:to>
                                    </p:set>
                                    <p:animEffect transition="in" filter="fade">
                                      <p:cBhvr>
                                        <p:cTn id="75" dur="500"/>
                                        <p:tgtEl>
                                          <p:spTgt spid="458">
                                            <p:txEl>
                                              <p:pRg st="7" end="7"/>
                                            </p:txEl>
                                          </p:spTgt>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458">
                                            <p:txEl>
                                              <p:pRg st="8" end="8"/>
                                            </p:txEl>
                                          </p:spTgt>
                                        </p:tgtEl>
                                        <p:attrNameLst>
                                          <p:attrName>style.visibility</p:attrName>
                                        </p:attrNameLst>
                                      </p:cBhvr>
                                      <p:to>
                                        <p:strVal val="visible"/>
                                      </p:to>
                                    </p:set>
                                    <p:animEffect transition="in" filter="fade">
                                      <p:cBhvr>
                                        <p:cTn id="79" dur="500"/>
                                        <p:tgtEl>
                                          <p:spTgt spid="45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3_about 04">
    <p:spTree>
      <p:nvGrpSpPr>
        <p:cNvPr id="1" name="Shape 461"/>
        <p:cNvGrpSpPr/>
        <p:nvPr/>
      </p:nvGrpSpPr>
      <p:grpSpPr>
        <a:xfrm>
          <a:off x="0" y="0"/>
          <a:ext cx="0" cy="0"/>
          <a:chOff x="0" y="0"/>
          <a:chExt cx="0" cy="0"/>
        </a:xfrm>
      </p:grpSpPr>
      <p:sp>
        <p:nvSpPr>
          <p:cNvPr id="462" name="Shape 462"/>
          <p:cNvSpPr txBox="1">
            <a:spLocks noGrp="1"/>
          </p:cNvSpPr>
          <p:nvPr>
            <p:ph type="subTitle" idx="1"/>
          </p:nvPr>
        </p:nvSpPr>
        <p:spPr>
          <a:xfrm>
            <a:off x="859309" y="5717025"/>
            <a:ext cx="7422092"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463" name="Shape 463"/>
          <p:cNvSpPr txBox="1">
            <a:spLocks noGrp="1"/>
          </p:cNvSpPr>
          <p:nvPr>
            <p:ph type="ctrTitle"/>
          </p:nvPr>
        </p:nvSpPr>
        <p:spPr>
          <a:xfrm>
            <a:off x="857901" y="5104303"/>
            <a:ext cx="7423705"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4" name="Shape 464"/>
          <p:cNvSpPr>
            <a:spLocks noGrp="1"/>
          </p:cNvSpPr>
          <p:nvPr>
            <p:ph type="pic" idx="2"/>
          </p:nvPr>
        </p:nvSpPr>
        <p:spPr>
          <a:xfrm>
            <a:off x="330742" y="474096"/>
            <a:ext cx="8469549" cy="4384240"/>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64"/>
                                        </p:tgtEl>
                                        <p:attrNameLst>
                                          <p:attrName>style.visibility</p:attrName>
                                        </p:attrNameLst>
                                      </p:cBhvr>
                                      <p:to>
                                        <p:strVal val="visible"/>
                                      </p:to>
                                    </p:set>
                                    <p:anim calcmode="lin" valueType="num">
                                      <p:cBhvr additive="base">
                                        <p:cTn id="7" dur="500"/>
                                        <p:tgtEl>
                                          <p:spTgt spid="46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3"/>
                                        </p:tgtEl>
                                        <p:attrNameLst>
                                          <p:attrName>style.visibility</p:attrName>
                                        </p:attrNameLst>
                                      </p:cBhvr>
                                      <p:to>
                                        <p:strVal val="visible"/>
                                      </p:to>
                                    </p:set>
                                    <p:animEffect transition="in" filter="fade">
                                      <p:cBhvr>
                                        <p:cTn id="11" dur="500"/>
                                        <p:tgtEl>
                                          <p:spTgt spid="46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62">
                                            <p:txEl>
                                              <p:pRg st="0" end="0"/>
                                            </p:txEl>
                                          </p:spTgt>
                                        </p:tgtEl>
                                        <p:attrNameLst>
                                          <p:attrName>style.visibility</p:attrName>
                                        </p:attrNameLst>
                                      </p:cBhvr>
                                      <p:to>
                                        <p:strVal val="visible"/>
                                      </p:to>
                                    </p:set>
                                    <p:animEffect transition="in" filter="fade">
                                      <p:cBhvr>
                                        <p:cTn id="15" dur="500"/>
                                        <p:tgtEl>
                                          <p:spTgt spid="462">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62">
                                            <p:txEl>
                                              <p:pRg st="1" end="1"/>
                                            </p:txEl>
                                          </p:spTgt>
                                        </p:tgtEl>
                                        <p:attrNameLst>
                                          <p:attrName>style.visibility</p:attrName>
                                        </p:attrNameLst>
                                      </p:cBhvr>
                                      <p:to>
                                        <p:strVal val="visible"/>
                                      </p:to>
                                    </p:set>
                                    <p:animEffect transition="in" filter="fade">
                                      <p:cBhvr>
                                        <p:cTn id="19" dur="500"/>
                                        <p:tgtEl>
                                          <p:spTgt spid="462">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62">
                                            <p:txEl>
                                              <p:pRg st="2" end="2"/>
                                            </p:txEl>
                                          </p:spTgt>
                                        </p:tgtEl>
                                        <p:attrNameLst>
                                          <p:attrName>style.visibility</p:attrName>
                                        </p:attrNameLst>
                                      </p:cBhvr>
                                      <p:to>
                                        <p:strVal val="visible"/>
                                      </p:to>
                                    </p:set>
                                    <p:animEffect transition="in" filter="fade">
                                      <p:cBhvr>
                                        <p:cTn id="23" dur="500"/>
                                        <p:tgtEl>
                                          <p:spTgt spid="462">
                                            <p:txEl>
                                              <p:pRg st="2" end="2"/>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62">
                                            <p:txEl>
                                              <p:pRg st="3" end="3"/>
                                            </p:txEl>
                                          </p:spTgt>
                                        </p:tgtEl>
                                        <p:attrNameLst>
                                          <p:attrName>style.visibility</p:attrName>
                                        </p:attrNameLst>
                                      </p:cBhvr>
                                      <p:to>
                                        <p:strVal val="visible"/>
                                      </p:to>
                                    </p:set>
                                    <p:animEffect transition="in" filter="fade">
                                      <p:cBhvr>
                                        <p:cTn id="27" dur="500"/>
                                        <p:tgtEl>
                                          <p:spTgt spid="462">
                                            <p:txEl>
                                              <p:pRg st="3" end="3"/>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62">
                                            <p:txEl>
                                              <p:pRg st="4" end="4"/>
                                            </p:txEl>
                                          </p:spTgt>
                                        </p:tgtEl>
                                        <p:attrNameLst>
                                          <p:attrName>style.visibility</p:attrName>
                                        </p:attrNameLst>
                                      </p:cBhvr>
                                      <p:to>
                                        <p:strVal val="visible"/>
                                      </p:to>
                                    </p:set>
                                    <p:animEffect transition="in" filter="fade">
                                      <p:cBhvr>
                                        <p:cTn id="31" dur="500"/>
                                        <p:tgtEl>
                                          <p:spTgt spid="462">
                                            <p:txEl>
                                              <p:pRg st="4" end="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62">
                                            <p:txEl>
                                              <p:pRg st="5" end="5"/>
                                            </p:txEl>
                                          </p:spTgt>
                                        </p:tgtEl>
                                        <p:attrNameLst>
                                          <p:attrName>style.visibility</p:attrName>
                                        </p:attrNameLst>
                                      </p:cBhvr>
                                      <p:to>
                                        <p:strVal val="visible"/>
                                      </p:to>
                                    </p:set>
                                    <p:animEffect transition="in" filter="fade">
                                      <p:cBhvr>
                                        <p:cTn id="35" dur="500"/>
                                        <p:tgtEl>
                                          <p:spTgt spid="462">
                                            <p:txEl>
                                              <p:pRg st="5" end="5"/>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62">
                                            <p:txEl>
                                              <p:pRg st="6" end="6"/>
                                            </p:txEl>
                                          </p:spTgt>
                                        </p:tgtEl>
                                        <p:attrNameLst>
                                          <p:attrName>style.visibility</p:attrName>
                                        </p:attrNameLst>
                                      </p:cBhvr>
                                      <p:to>
                                        <p:strVal val="visible"/>
                                      </p:to>
                                    </p:set>
                                    <p:animEffect transition="in" filter="fade">
                                      <p:cBhvr>
                                        <p:cTn id="39" dur="500"/>
                                        <p:tgtEl>
                                          <p:spTgt spid="462">
                                            <p:txEl>
                                              <p:pRg st="6" end="6"/>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62">
                                            <p:txEl>
                                              <p:pRg st="7" end="7"/>
                                            </p:txEl>
                                          </p:spTgt>
                                        </p:tgtEl>
                                        <p:attrNameLst>
                                          <p:attrName>style.visibility</p:attrName>
                                        </p:attrNameLst>
                                      </p:cBhvr>
                                      <p:to>
                                        <p:strVal val="visible"/>
                                      </p:to>
                                    </p:set>
                                    <p:animEffect transition="in" filter="fade">
                                      <p:cBhvr>
                                        <p:cTn id="43" dur="500"/>
                                        <p:tgtEl>
                                          <p:spTgt spid="462">
                                            <p:txEl>
                                              <p:pRg st="7" end="7"/>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62">
                                            <p:txEl>
                                              <p:pRg st="8" end="8"/>
                                            </p:txEl>
                                          </p:spTgt>
                                        </p:tgtEl>
                                        <p:attrNameLst>
                                          <p:attrName>style.visibility</p:attrName>
                                        </p:attrNameLst>
                                      </p:cBhvr>
                                      <p:to>
                                        <p:strVal val="visible"/>
                                      </p:to>
                                    </p:set>
                                    <p:animEffect transition="in" filter="fade">
                                      <p:cBhvr>
                                        <p:cTn id="47" dur="500"/>
                                        <p:tgtEl>
                                          <p:spTgt spid="46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ontact-01">
    <p:spTree>
      <p:nvGrpSpPr>
        <p:cNvPr id="1" name="Shape 465"/>
        <p:cNvGrpSpPr/>
        <p:nvPr/>
      </p:nvGrpSpPr>
      <p:grpSpPr>
        <a:xfrm>
          <a:off x="0" y="0"/>
          <a:ext cx="0" cy="0"/>
          <a:chOff x="0" y="0"/>
          <a:chExt cx="0" cy="0"/>
        </a:xfrm>
      </p:grpSpPr>
      <p:sp>
        <p:nvSpPr>
          <p:cNvPr id="466" name="Shape 466"/>
          <p:cNvSpPr>
            <a:spLocks noGrp="1"/>
          </p:cNvSpPr>
          <p:nvPr>
            <p:ph type="pic" idx="2"/>
          </p:nvPr>
        </p:nvSpPr>
        <p:spPr>
          <a:xfrm>
            <a:off x="330290" y="464974"/>
            <a:ext cx="8477535" cy="4382855"/>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7" name="Shape 467"/>
          <p:cNvSpPr txBox="1">
            <a:spLocks noGrp="1"/>
          </p:cNvSpPr>
          <p:nvPr>
            <p:ph type="body" idx="1"/>
          </p:nvPr>
        </p:nvSpPr>
        <p:spPr>
          <a:xfrm>
            <a:off x="330290" y="4948107"/>
            <a:ext cx="2666999" cy="1524595"/>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8" name="Shape 468"/>
          <p:cNvSpPr txBox="1">
            <a:spLocks noGrp="1"/>
          </p:cNvSpPr>
          <p:nvPr>
            <p:ph type="body" idx="3"/>
          </p:nvPr>
        </p:nvSpPr>
        <p:spPr>
          <a:xfrm>
            <a:off x="3227297" y="4948107"/>
            <a:ext cx="2666999" cy="1524595"/>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9" name="Shape 469"/>
          <p:cNvSpPr txBox="1">
            <a:spLocks noGrp="1"/>
          </p:cNvSpPr>
          <p:nvPr>
            <p:ph type="body" idx="4"/>
          </p:nvPr>
        </p:nvSpPr>
        <p:spPr>
          <a:xfrm>
            <a:off x="6140826" y="4948107"/>
            <a:ext cx="2666999" cy="1524595"/>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66"/>
                                        </p:tgtEl>
                                        <p:attrNameLst>
                                          <p:attrName>style.visibility</p:attrName>
                                        </p:attrNameLst>
                                      </p:cBhvr>
                                      <p:to>
                                        <p:strVal val="visible"/>
                                      </p:to>
                                    </p:set>
                                    <p:anim calcmode="lin" valueType="num">
                                      <p:cBhvr additive="base">
                                        <p:cTn id="7" dur="500"/>
                                        <p:tgtEl>
                                          <p:spTgt spid="4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Contact-02">
    <p:spTree>
      <p:nvGrpSpPr>
        <p:cNvPr id="1" name="Shape 470"/>
        <p:cNvGrpSpPr/>
        <p:nvPr/>
      </p:nvGrpSpPr>
      <p:grpSpPr>
        <a:xfrm>
          <a:off x="0" y="0"/>
          <a:ext cx="0" cy="0"/>
          <a:chOff x="0" y="0"/>
          <a:chExt cx="0" cy="0"/>
        </a:xfrm>
      </p:grpSpPr>
      <p:sp>
        <p:nvSpPr>
          <p:cNvPr id="471" name="Shape 471"/>
          <p:cNvSpPr>
            <a:spLocks noGrp="1"/>
          </p:cNvSpPr>
          <p:nvPr>
            <p:ph type="pic" idx="2"/>
          </p:nvPr>
        </p:nvSpPr>
        <p:spPr>
          <a:xfrm>
            <a:off x="4522120" y="466684"/>
            <a:ext cx="4288159" cy="6300232"/>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2" name="Shape 472"/>
          <p:cNvSpPr txBox="1">
            <a:spLocks noGrp="1"/>
          </p:cNvSpPr>
          <p:nvPr>
            <p:ph type="body" idx="1"/>
          </p:nvPr>
        </p:nvSpPr>
        <p:spPr>
          <a:xfrm>
            <a:off x="416280" y="2159865"/>
            <a:ext cx="3752309" cy="4270677"/>
          </a:xfrm>
          <a:prstGeom prst="rect">
            <a:avLst/>
          </a:prstGeom>
          <a:noFill/>
          <a:ln>
            <a:noFill/>
          </a:ln>
        </p:spPr>
        <p:txBody>
          <a:bodyPr lIns="91425" tIns="91425" rIns="91425" bIns="91425" anchor="t" anchorCtr="0"/>
          <a:lstStyle>
            <a:lvl1pPr marL="0" marR="0" lvl="0" indent="0" algn="l"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3" name="Shape 473"/>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4" name="Shape 474"/>
          <p:cNvSpPr/>
          <p:nvPr/>
        </p:nvSpPr>
        <p:spPr>
          <a:xfrm>
            <a:off x="7463481" y="6533573"/>
            <a:ext cx="1354012"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71"/>
                                        </p:tgtEl>
                                        <p:attrNameLst>
                                          <p:attrName>style.visibility</p:attrName>
                                        </p:attrNameLst>
                                      </p:cBhvr>
                                      <p:to>
                                        <p:strVal val="visible"/>
                                      </p:to>
                                    </p:set>
                                    <p:anim calcmode="lin" valueType="num">
                                      <p:cBhvr additive="base">
                                        <p:cTn id="7" dur="500"/>
                                        <p:tgtEl>
                                          <p:spTgt spid="471"/>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73"/>
                                        </p:tgtEl>
                                        <p:attrNameLst>
                                          <p:attrName>style.visibility</p:attrName>
                                        </p:attrNameLst>
                                      </p:cBhvr>
                                      <p:to>
                                        <p:strVal val="visible"/>
                                      </p:to>
                                    </p:set>
                                    <p:animEffect transition="in" filter="fade">
                                      <p:cBhvr>
                                        <p:cTn id="11" dur="500"/>
                                        <p:tgtEl>
                                          <p:spTgt spid="47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2">
                                            <p:txEl>
                                              <p:pRg st="0" end="0"/>
                                            </p:txEl>
                                          </p:spTgt>
                                        </p:tgtEl>
                                        <p:attrNameLst>
                                          <p:attrName>style.visibility</p:attrName>
                                        </p:attrNameLst>
                                      </p:cBhvr>
                                      <p:to>
                                        <p:strVal val="visible"/>
                                      </p:to>
                                    </p:set>
                                    <p:animEffect transition="in" filter="fade">
                                      <p:cBhvr>
                                        <p:cTn id="15" dur="500"/>
                                        <p:tgtEl>
                                          <p:spTgt spid="472">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72">
                                            <p:txEl>
                                              <p:pRg st="1" end="1"/>
                                            </p:txEl>
                                          </p:spTgt>
                                        </p:tgtEl>
                                        <p:attrNameLst>
                                          <p:attrName>style.visibility</p:attrName>
                                        </p:attrNameLst>
                                      </p:cBhvr>
                                      <p:to>
                                        <p:strVal val="visible"/>
                                      </p:to>
                                    </p:set>
                                    <p:animEffect transition="in" filter="fade">
                                      <p:cBhvr>
                                        <p:cTn id="19" dur="500"/>
                                        <p:tgtEl>
                                          <p:spTgt spid="472">
                                            <p:txEl>
                                              <p:pRg st="1" end="1"/>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72">
                                            <p:txEl>
                                              <p:pRg st="2" end="2"/>
                                            </p:txEl>
                                          </p:spTgt>
                                        </p:tgtEl>
                                        <p:attrNameLst>
                                          <p:attrName>style.visibility</p:attrName>
                                        </p:attrNameLst>
                                      </p:cBhvr>
                                      <p:to>
                                        <p:strVal val="visible"/>
                                      </p:to>
                                    </p:set>
                                    <p:animEffect transition="in" filter="fade">
                                      <p:cBhvr>
                                        <p:cTn id="23" dur="500"/>
                                        <p:tgtEl>
                                          <p:spTgt spid="472">
                                            <p:txEl>
                                              <p:pRg st="2" end="2"/>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72">
                                            <p:txEl>
                                              <p:pRg st="3" end="3"/>
                                            </p:txEl>
                                          </p:spTgt>
                                        </p:tgtEl>
                                        <p:attrNameLst>
                                          <p:attrName>style.visibility</p:attrName>
                                        </p:attrNameLst>
                                      </p:cBhvr>
                                      <p:to>
                                        <p:strVal val="visible"/>
                                      </p:to>
                                    </p:set>
                                    <p:animEffect transition="in" filter="fade">
                                      <p:cBhvr>
                                        <p:cTn id="27" dur="500"/>
                                        <p:tgtEl>
                                          <p:spTgt spid="472">
                                            <p:txEl>
                                              <p:pRg st="3" end="3"/>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72">
                                            <p:txEl>
                                              <p:pRg st="4" end="4"/>
                                            </p:txEl>
                                          </p:spTgt>
                                        </p:tgtEl>
                                        <p:attrNameLst>
                                          <p:attrName>style.visibility</p:attrName>
                                        </p:attrNameLst>
                                      </p:cBhvr>
                                      <p:to>
                                        <p:strVal val="visible"/>
                                      </p:to>
                                    </p:set>
                                    <p:animEffect transition="in" filter="fade">
                                      <p:cBhvr>
                                        <p:cTn id="31" dur="500"/>
                                        <p:tgtEl>
                                          <p:spTgt spid="472">
                                            <p:txEl>
                                              <p:pRg st="4" end="4"/>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72">
                                            <p:txEl>
                                              <p:pRg st="5" end="5"/>
                                            </p:txEl>
                                          </p:spTgt>
                                        </p:tgtEl>
                                        <p:attrNameLst>
                                          <p:attrName>style.visibility</p:attrName>
                                        </p:attrNameLst>
                                      </p:cBhvr>
                                      <p:to>
                                        <p:strVal val="visible"/>
                                      </p:to>
                                    </p:set>
                                    <p:animEffect transition="in" filter="fade">
                                      <p:cBhvr>
                                        <p:cTn id="35" dur="500"/>
                                        <p:tgtEl>
                                          <p:spTgt spid="472">
                                            <p:txEl>
                                              <p:pRg st="5" end="5"/>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72">
                                            <p:txEl>
                                              <p:pRg st="6" end="6"/>
                                            </p:txEl>
                                          </p:spTgt>
                                        </p:tgtEl>
                                        <p:attrNameLst>
                                          <p:attrName>style.visibility</p:attrName>
                                        </p:attrNameLst>
                                      </p:cBhvr>
                                      <p:to>
                                        <p:strVal val="visible"/>
                                      </p:to>
                                    </p:set>
                                    <p:animEffect transition="in" filter="fade">
                                      <p:cBhvr>
                                        <p:cTn id="39" dur="500"/>
                                        <p:tgtEl>
                                          <p:spTgt spid="472">
                                            <p:txEl>
                                              <p:pRg st="6" end="6"/>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72">
                                            <p:txEl>
                                              <p:pRg st="7" end="7"/>
                                            </p:txEl>
                                          </p:spTgt>
                                        </p:tgtEl>
                                        <p:attrNameLst>
                                          <p:attrName>style.visibility</p:attrName>
                                        </p:attrNameLst>
                                      </p:cBhvr>
                                      <p:to>
                                        <p:strVal val="visible"/>
                                      </p:to>
                                    </p:set>
                                    <p:animEffect transition="in" filter="fade">
                                      <p:cBhvr>
                                        <p:cTn id="43" dur="500"/>
                                        <p:tgtEl>
                                          <p:spTgt spid="472">
                                            <p:txEl>
                                              <p:pRg st="7" end="7"/>
                                            </p:txEl>
                                          </p:spTgt>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72">
                                            <p:txEl>
                                              <p:pRg st="8" end="8"/>
                                            </p:txEl>
                                          </p:spTgt>
                                        </p:tgtEl>
                                        <p:attrNameLst>
                                          <p:attrName>style.visibility</p:attrName>
                                        </p:attrNameLst>
                                      </p:cBhvr>
                                      <p:to>
                                        <p:strVal val="visible"/>
                                      </p:to>
                                    </p:set>
                                    <p:animEffect transition="in" filter="fade">
                                      <p:cBhvr>
                                        <p:cTn id="47" dur="500"/>
                                        <p:tgtEl>
                                          <p:spTgt spid="47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24_mockup_06">
    <p:spTree>
      <p:nvGrpSpPr>
        <p:cNvPr id="1" name="Shape 475"/>
        <p:cNvGrpSpPr/>
        <p:nvPr/>
      </p:nvGrpSpPr>
      <p:grpSpPr>
        <a:xfrm>
          <a:off x="0" y="0"/>
          <a:ext cx="0" cy="0"/>
          <a:chOff x="0" y="0"/>
          <a:chExt cx="0" cy="0"/>
        </a:xfrm>
      </p:grpSpPr>
      <p:pic>
        <p:nvPicPr>
          <p:cNvPr id="476" name="Shape 47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07318" y="5430016"/>
            <a:ext cx="5677705" cy="756635"/>
          </a:xfrm>
          <a:prstGeom prst="rect">
            <a:avLst/>
          </a:prstGeom>
          <a:noFill/>
          <a:ln>
            <a:noFill/>
          </a:ln>
        </p:spPr>
      </p:pic>
      <p:sp>
        <p:nvSpPr>
          <p:cNvPr id="477" name="Shape 477"/>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478" name="Shape 478"/>
          <p:cNvGrpSpPr/>
          <p:nvPr/>
        </p:nvGrpSpPr>
        <p:grpSpPr>
          <a:xfrm>
            <a:off x="4503336" y="1590167"/>
            <a:ext cx="2478336" cy="5168206"/>
            <a:chOff x="1463675" y="1554162"/>
            <a:chExt cx="2998787" cy="4448175"/>
          </a:xfrm>
        </p:grpSpPr>
        <p:sp>
          <p:nvSpPr>
            <p:cNvPr id="479" name="Shape 479"/>
            <p:cNvSpPr/>
            <p:nvPr/>
          </p:nvSpPr>
          <p:spPr>
            <a:xfrm>
              <a:off x="4443412" y="2308225"/>
              <a:ext cx="19049" cy="252412"/>
            </a:xfrm>
            <a:custGeom>
              <a:avLst/>
              <a:gdLst/>
              <a:ahLst/>
              <a:cxnLst/>
              <a:rect l="0" t="0" r="0" b="0"/>
              <a:pathLst>
                <a:path w="120000" h="120000" extrusionOk="0">
                  <a:moveTo>
                    <a:pt x="0" y="5299"/>
                  </a:moveTo>
                  <a:lnTo>
                    <a:pt x="0" y="5299"/>
                  </a:lnTo>
                  <a:cubicBezTo>
                    <a:pt x="0" y="1709"/>
                    <a:pt x="22222" y="0"/>
                    <a:pt x="71111" y="0"/>
                  </a:cubicBezTo>
                  <a:lnTo>
                    <a:pt x="71111" y="0"/>
                  </a:lnTo>
                  <a:cubicBezTo>
                    <a:pt x="93333" y="0"/>
                    <a:pt x="117777" y="1709"/>
                    <a:pt x="117777" y="5299"/>
                  </a:cubicBezTo>
                  <a:cubicBezTo>
                    <a:pt x="117777" y="114358"/>
                    <a:pt x="117777" y="114358"/>
                    <a:pt x="117777" y="114358"/>
                  </a:cubicBezTo>
                  <a:cubicBezTo>
                    <a:pt x="117777" y="117948"/>
                    <a:pt x="93333" y="119829"/>
                    <a:pt x="71111" y="119829"/>
                  </a:cubicBezTo>
                  <a:lnTo>
                    <a:pt x="71111" y="119829"/>
                  </a:lnTo>
                  <a:cubicBezTo>
                    <a:pt x="22222" y="119829"/>
                    <a:pt x="0" y="117948"/>
                    <a:pt x="0" y="114358"/>
                  </a:cubicBezTo>
                  <a:lnTo>
                    <a:pt x="0" y="5299"/>
                  </a:lnTo>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80" name="Shape 480"/>
            <p:cNvSpPr/>
            <p:nvPr/>
          </p:nvSpPr>
          <p:spPr>
            <a:xfrm>
              <a:off x="4443412" y="2609850"/>
              <a:ext cx="19049" cy="252412"/>
            </a:xfrm>
            <a:custGeom>
              <a:avLst/>
              <a:gdLst/>
              <a:ahLst/>
              <a:cxnLst/>
              <a:rect l="0" t="0" r="0" b="0"/>
              <a:pathLst>
                <a:path w="120000" h="120000" extrusionOk="0">
                  <a:moveTo>
                    <a:pt x="0" y="5470"/>
                  </a:moveTo>
                  <a:lnTo>
                    <a:pt x="0" y="5470"/>
                  </a:lnTo>
                  <a:cubicBezTo>
                    <a:pt x="0" y="1880"/>
                    <a:pt x="22222" y="0"/>
                    <a:pt x="71111" y="0"/>
                  </a:cubicBezTo>
                  <a:lnTo>
                    <a:pt x="71111" y="0"/>
                  </a:lnTo>
                  <a:cubicBezTo>
                    <a:pt x="93333" y="0"/>
                    <a:pt x="117777" y="1880"/>
                    <a:pt x="117777" y="5470"/>
                  </a:cubicBezTo>
                  <a:cubicBezTo>
                    <a:pt x="117777" y="112649"/>
                    <a:pt x="117777" y="112649"/>
                    <a:pt x="117777" y="112649"/>
                  </a:cubicBezTo>
                  <a:cubicBezTo>
                    <a:pt x="117777" y="116239"/>
                    <a:pt x="93333" y="119829"/>
                    <a:pt x="71111" y="119829"/>
                  </a:cubicBezTo>
                  <a:lnTo>
                    <a:pt x="71111" y="119829"/>
                  </a:lnTo>
                  <a:cubicBezTo>
                    <a:pt x="22222" y="119829"/>
                    <a:pt x="0" y="116239"/>
                    <a:pt x="0" y="112649"/>
                  </a:cubicBezTo>
                  <a:lnTo>
                    <a:pt x="0" y="5470"/>
                  </a:lnTo>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81" name="Shape 481"/>
            <p:cNvSpPr/>
            <p:nvPr/>
          </p:nvSpPr>
          <p:spPr>
            <a:xfrm>
              <a:off x="1474787" y="1565275"/>
              <a:ext cx="2965449" cy="4425949"/>
            </a:xfrm>
            <a:custGeom>
              <a:avLst/>
              <a:gdLst/>
              <a:ahLst/>
              <a:cxnLst/>
              <a:rect l="0" t="0" r="0" b="0"/>
              <a:pathLst>
                <a:path w="120000" h="120000" extrusionOk="0">
                  <a:moveTo>
                    <a:pt x="119985" y="114602"/>
                  </a:moveTo>
                  <a:lnTo>
                    <a:pt x="119985" y="114602"/>
                  </a:lnTo>
                  <a:cubicBezTo>
                    <a:pt x="119985" y="117608"/>
                    <a:pt x="116430" y="119990"/>
                    <a:pt x="111942" y="119990"/>
                  </a:cubicBezTo>
                  <a:cubicBezTo>
                    <a:pt x="8203" y="119990"/>
                    <a:pt x="8203" y="119990"/>
                    <a:pt x="8203" y="119990"/>
                  </a:cubicBezTo>
                  <a:cubicBezTo>
                    <a:pt x="3715" y="119990"/>
                    <a:pt x="0" y="117608"/>
                    <a:pt x="0" y="114602"/>
                  </a:cubicBezTo>
                  <a:cubicBezTo>
                    <a:pt x="0" y="5397"/>
                    <a:pt x="0" y="5397"/>
                    <a:pt x="0" y="5397"/>
                  </a:cubicBezTo>
                  <a:cubicBezTo>
                    <a:pt x="0" y="2489"/>
                    <a:pt x="3715" y="0"/>
                    <a:pt x="8203" y="0"/>
                  </a:cubicBezTo>
                  <a:cubicBezTo>
                    <a:pt x="111942" y="0"/>
                    <a:pt x="111942" y="0"/>
                    <a:pt x="111942" y="0"/>
                  </a:cubicBezTo>
                  <a:cubicBezTo>
                    <a:pt x="116430" y="0"/>
                    <a:pt x="119985" y="2489"/>
                    <a:pt x="119985" y="5397"/>
                  </a:cubicBezTo>
                  <a:lnTo>
                    <a:pt x="119985" y="114602"/>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82" name="Shape 482"/>
            <p:cNvSpPr/>
            <p:nvPr/>
          </p:nvSpPr>
          <p:spPr>
            <a:xfrm>
              <a:off x="1463675" y="1554162"/>
              <a:ext cx="2987675" cy="4448175"/>
            </a:xfrm>
            <a:custGeom>
              <a:avLst/>
              <a:gdLst/>
              <a:ahLst/>
              <a:cxnLst/>
              <a:rect l="0" t="0" r="0" b="0"/>
              <a:pathLst>
                <a:path w="120000" h="120000" extrusionOk="0">
                  <a:moveTo>
                    <a:pt x="111542" y="119990"/>
                  </a:moveTo>
                  <a:lnTo>
                    <a:pt x="111542" y="119990"/>
                  </a:lnTo>
                  <a:cubicBezTo>
                    <a:pt x="8602" y="119990"/>
                    <a:pt x="8602" y="119990"/>
                    <a:pt x="8602" y="119990"/>
                  </a:cubicBezTo>
                  <a:cubicBezTo>
                    <a:pt x="3845" y="119990"/>
                    <a:pt x="0" y="117417"/>
                    <a:pt x="0" y="114319"/>
                  </a:cubicBezTo>
                  <a:cubicBezTo>
                    <a:pt x="0" y="5680"/>
                    <a:pt x="0" y="5680"/>
                    <a:pt x="0" y="5680"/>
                  </a:cubicBezTo>
                  <a:cubicBezTo>
                    <a:pt x="0" y="2582"/>
                    <a:pt x="3845" y="0"/>
                    <a:pt x="8602" y="0"/>
                  </a:cubicBezTo>
                  <a:cubicBezTo>
                    <a:pt x="111542" y="0"/>
                    <a:pt x="111542" y="0"/>
                    <a:pt x="111542" y="0"/>
                  </a:cubicBezTo>
                  <a:cubicBezTo>
                    <a:pt x="116298" y="0"/>
                    <a:pt x="119985" y="2582"/>
                    <a:pt x="119985" y="5680"/>
                  </a:cubicBezTo>
                  <a:cubicBezTo>
                    <a:pt x="119985" y="114319"/>
                    <a:pt x="119985" y="114319"/>
                    <a:pt x="119985" y="114319"/>
                  </a:cubicBezTo>
                  <a:cubicBezTo>
                    <a:pt x="119985" y="117417"/>
                    <a:pt x="116298" y="119990"/>
                    <a:pt x="111542" y="119990"/>
                  </a:cubicBezTo>
                  <a:close/>
                  <a:moveTo>
                    <a:pt x="8602" y="621"/>
                  </a:moveTo>
                  <a:lnTo>
                    <a:pt x="8602" y="621"/>
                  </a:lnTo>
                  <a:cubicBezTo>
                    <a:pt x="4308" y="621"/>
                    <a:pt x="925" y="2893"/>
                    <a:pt x="925" y="5680"/>
                  </a:cubicBezTo>
                  <a:cubicBezTo>
                    <a:pt x="925" y="114319"/>
                    <a:pt x="925" y="114319"/>
                    <a:pt x="925" y="114319"/>
                  </a:cubicBezTo>
                  <a:cubicBezTo>
                    <a:pt x="925" y="117106"/>
                    <a:pt x="4308" y="119378"/>
                    <a:pt x="8602" y="119378"/>
                  </a:cubicBezTo>
                  <a:cubicBezTo>
                    <a:pt x="111542" y="119378"/>
                    <a:pt x="111542" y="119378"/>
                    <a:pt x="111542" y="119378"/>
                  </a:cubicBezTo>
                  <a:cubicBezTo>
                    <a:pt x="115677" y="119378"/>
                    <a:pt x="119219" y="117106"/>
                    <a:pt x="119219" y="114319"/>
                  </a:cubicBezTo>
                  <a:cubicBezTo>
                    <a:pt x="119219" y="5680"/>
                    <a:pt x="119219" y="5680"/>
                    <a:pt x="119219" y="5680"/>
                  </a:cubicBezTo>
                  <a:cubicBezTo>
                    <a:pt x="119219" y="2893"/>
                    <a:pt x="115677" y="621"/>
                    <a:pt x="111542" y="621"/>
                  </a:cubicBezTo>
                  <a:cubicBezTo>
                    <a:pt x="8602" y="621"/>
                    <a:pt x="8602" y="621"/>
                    <a:pt x="8602" y="621"/>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83" name="Shape 483"/>
            <p:cNvSpPr/>
            <p:nvPr/>
          </p:nvSpPr>
          <p:spPr>
            <a:xfrm>
              <a:off x="2847975" y="5673725"/>
              <a:ext cx="225425" cy="225425"/>
            </a:xfrm>
            <a:custGeom>
              <a:avLst/>
              <a:gdLst/>
              <a:ahLst/>
              <a:cxnLst/>
              <a:rect l="0" t="0" r="0" b="0"/>
              <a:pathLst>
                <a:path w="120000" h="120000" extrusionOk="0">
                  <a:moveTo>
                    <a:pt x="119808" y="58947"/>
                  </a:moveTo>
                  <a:lnTo>
                    <a:pt x="119808" y="58947"/>
                  </a:lnTo>
                  <a:cubicBezTo>
                    <a:pt x="119808" y="93397"/>
                    <a:pt x="93248" y="119808"/>
                    <a:pt x="60764" y="119808"/>
                  </a:cubicBezTo>
                  <a:cubicBezTo>
                    <a:pt x="26369" y="119808"/>
                    <a:pt x="0" y="93397"/>
                    <a:pt x="0" y="58947"/>
                  </a:cubicBezTo>
                  <a:cubicBezTo>
                    <a:pt x="0" y="26411"/>
                    <a:pt x="26369" y="0"/>
                    <a:pt x="60764" y="0"/>
                  </a:cubicBezTo>
                  <a:cubicBezTo>
                    <a:pt x="93248" y="0"/>
                    <a:pt x="119808" y="26411"/>
                    <a:pt x="119808" y="58947"/>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84" name="Shape 484"/>
            <p:cNvSpPr/>
            <p:nvPr/>
          </p:nvSpPr>
          <p:spPr>
            <a:xfrm>
              <a:off x="2916238" y="5738812"/>
              <a:ext cx="88900" cy="92074"/>
            </a:xfrm>
            <a:custGeom>
              <a:avLst/>
              <a:gdLst/>
              <a:ahLst/>
              <a:cxnLst/>
              <a:rect l="0" t="0" r="0" b="0"/>
              <a:pathLst>
                <a:path w="120000" h="120000" extrusionOk="0">
                  <a:moveTo>
                    <a:pt x="93551" y="119531"/>
                  </a:moveTo>
                  <a:lnTo>
                    <a:pt x="93551" y="119531"/>
                  </a:lnTo>
                  <a:cubicBezTo>
                    <a:pt x="25959" y="119531"/>
                    <a:pt x="25959" y="119531"/>
                    <a:pt x="25959" y="119531"/>
                  </a:cubicBezTo>
                  <a:cubicBezTo>
                    <a:pt x="10285" y="119531"/>
                    <a:pt x="0" y="109687"/>
                    <a:pt x="0" y="94687"/>
                  </a:cubicBezTo>
                  <a:cubicBezTo>
                    <a:pt x="0" y="24843"/>
                    <a:pt x="0" y="24843"/>
                    <a:pt x="0" y="24843"/>
                  </a:cubicBezTo>
                  <a:cubicBezTo>
                    <a:pt x="0" y="15000"/>
                    <a:pt x="10285" y="0"/>
                    <a:pt x="25959" y="0"/>
                  </a:cubicBezTo>
                  <a:cubicBezTo>
                    <a:pt x="93551" y="0"/>
                    <a:pt x="93551" y="0"/>
                    <a:pt x="93551" y="0"/>
                  </a:cubicBezTo>
                  <a:cubicBezTo>
                    <a:pt x="109224" y="0"/>
                    <a:pt x="119510" y="15000"/>
                    <a:pt x="119510" y="24843"/>
                  </a:cubicBezTo>
                  <a:cubicBezTo>
                    <a:pt x="119510" y="94687"/>
                    <a:pt x="119510" y="94687"/>
                    <a:pt x="119510" y="94687"/>
                  </a:cubicBezTo>
                  <a:cubicBezTo>
                    <a:pt x="119510" y="109687"/>
                    <a:pt x="109224" y="119531"/>
                    <a:pt x="93551" y="119531"/>
                  </a:cubicBezTo>
                  <a:close/>
                  <a:moveTo>
                    <a:pt x="25959" y="9843"/>
                  </a:moveTo>
                  <a:lnTo>
                    <a:pt x="25959" y="9843"/>
                  </a:lnTo>
                  <a:cubicBezTo>
                    <a:pt x="15673" y="9843"/>
                    <a:pt x="10285" y="20156"/>
                    <a:pt x="10285" y="24843"/>
                  </a:cubicBezTo>
                  <a:cubicBezTo>
                    <a:pt x="10285" y="94687"/>
                    <a:pt x="10285" y="94687"/>
                    <a:pt x="10285" y="94687"/>
                  </a:cubicBezTo>
                  <a:cubicBezTo>
                    <a:pt x="10285" y="104531"/>
                    <a:pt x="15673" y="109687"/>
                    <a:pt x="25959" y="109687"/>
                  </a:cubicBezTo>
                  <a:cubicBezTo>
                    <a:pt x="93551" y="109687"/>
                    <a:pt x="93551" y="109687"/>
                    <a:pt x="93551" y="109687"/>
                  </a:cubicBezTo>
                  <a:cubicBezTo>
                    <a:pt x="103836" y="109687"/>
                    <a:pt x="109224" y="104531"/>
                    <a:pt x="109224" y="94687"/>
                  </a:cubicBezTo>
                  <a:cubicBezTo>
                    <a:pt x="109224" y="24843"/>
                    <a:pt x="109224" y="24843"/>
                    <a:pt x="109224" y="24843"/>
                  </a:cubicBezTo>
                  <a:cubicBezTo>
                    <a:pt x="109224" y="20156"/>
                    <a:pt x="103836" y="9843"/>
                    <a:pt x="93551" y="9843"/>
                  </a:cubicBezTo>
                  <a:cubicBezTo>
                    <a:pt x="25959" y="9843"/>
                    <a:pt x="25959" y="9843"/>
                    <a:pt x="25959" y="9843"/>
                  </a:cubicBezTo>
                  <a:close/>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85" name="Shape 485"/>
            <p:cNvSpPr/>
            <p:nvPr/>
          </p:nvSpPr>
          <p:spPr>
            <a:xfrm>
              <a:off x="2940050" y="1757363"/>
              <a:ext cx="42862" cy="42861"/>
            </a:xfrm>
            <a:custGeom>
              <a:avLst/>
              <a:gdLst/>
              <a:ahLst/>
              <a:cxnLst/>
              <a:rect l="0" t="0" r="0" b="0"/>
              <a:pathLst>
                <a:path w="120000" h="120000" extrusionOk="0">
                  <a:moveTo>
                    <a:pt x="118983" y="53898"/>
                  </a:moveTo>
                  <a:lnTo>
                    <a:pt x="118983" y="53898"/>
                  </a:lnTo>
                  <a:cubicBezTo>
                    <a:pt x="118983" y="86440"/>
                    <a:pt x="96610" y="118983"/>
                    <a:pt x="64067" y="118983"/>
                  </a:cubicBezTo>
                  <a:cubicBezTo>
                    <a:pt x="32542" y="118983"/>
                    <a:pt x="0" y="86440"/>
                    <a:pt x="0" y="53898"/>
                  </a:cubicBezTo>
                  <a:cubicBezTo>
                    <a:pt x="0" y="22372"/>
                    <a:pt x="32542" y="0"/>
                    <a:pt x="64067" y="0"/>
                  </a:cubicBezTo>
                  <a:cubicBezTo>
                    <a:pt x="96610" y="0"/>
                    <a:pt x="118983" y="22372"/>
                    <a:pt x="118983" y="53898"/>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86" name="Shape 486"/>
            <p:cNvSpPr/>
            <p:nvPr/>
          </p:nvSpPr>
          <p:spPr>
            <a:xfrm>
              <a:off x="1597025" y="1968500"/>
              <a:ext cx="2732088" cy="3611562"/>
            </a:xfrm>
            <a:custGeom>
              <a:avLst/>
              <a:gdLst/>
              <a:ahLst/>
              <a:cxnLst/>
              <a:rect l="0" t="0" r="0" b="0"/>
              <a:pathLst>
                <a:path w="120000" h="120000" extrusionOk="0">
                  <a:moveTo>
                    <a:pt x="119984" y="119988"/>
                  </a:moveTo>
                  <a:lnTo>
                    <a:pt x="0" y="119988"/>
                  </a:lnTo>
                  <a:lnTo>
                    <a:pt x="0" y="0"/>
                  </a:lnTo>
                  <a:lnTo>
                    <a:pt x="119984" y="0"/>
                  </a:lnTo>
                  <a:lnTo>
                    <a:pt x="119984" y="119988"/>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487" name="Shape 487"/>
          <p:cNvSpPr>
            <a:spLocks noGrp="1"/>
          </p:cNvSpPr>
          <p:nvPr>
            <p:ph type="pic" idx="2"/>
          </p:nvPr>
        </p:nvSpPr>
        <p:spPr>
          <a:xfrm>
            <a:off x="4613390" y="2071857"/>
            <a:ext cx="2257425" cy="419580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8" name="Shape 488"/>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500"/>
                                        <p:tgtEl>
                                          <p:spTgt spid="488"/>
                                        </p:tgtEl>
                                      </p:cBhvr>
                                    </p:animEffect>
                                  </p:childTnLst>
                                </p:cTn>
                              </p:par>
                              <p:par>
                                <p:cTn id="8" presetID="10" presetClass="entr" presetSubtype="0" fill="hold" nodeType="withEffect">
                                  <p:stCondLst>
                                    <p:cond delay="0"/>
                                  </p:stCondLst>
                                  <p:childTnLst>
                                    <p:set>
                                      <p:cBhvr>
                                        <p:cTn id="9" dur="1" fill="hold">
                                          <p:stCondLst>
                                            <p:cond delay="0"/>
                                          </p:stCondLst>
                                        </p:cTn>
                                        <p:tgtEl>
                                          <p:spTgt spid="477"/>
                                        </p:tgtEl>
                                        <p:attrNameLst>
                                          <p:attrName>style.visibility</p:attrName>
                                        </p:attrNameLst>
                                      </p:cBhvr>
                                      <p:to>
                                        <p:strVal val="visible"/>
                                      </p:to>
                                    </p:set>
                                    <p:animEffect transition="in" filter="fade">
                                      <p:cBhvr>
                                        <p:cTn id="10" dur="500"/>
                                        <p:tgtEl>
                                          <p:spTgt spid="477"/>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478"/>
                                        </p:tgtEl>
                                        <p:attrNameLst>
                                          <p:attrName>style.visibility</p:attrName>
                                        </p:attrNameLst>
                                      </p:cBhvr>
                                      <p:to>
                                        <p:strVal val="visible"/>
                                      </p:to>
                                    </p:set>
                                    <p:anim calcmode="lin" valueType="num">
                                      <p:cBhvr additive="base">
                                        <p:cTn id="14" dur="500"/>
                                        <p:tgtEl>
                                          <p:spTgt spid="47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87"/>
                                        </p:tgtEl>
                                        <p:attrNameLst>
                                          <p:attrName>style.visibility</p:attrName>
                                        </p:attrNameLst>
                                      </p:cBhvr>
                                      <p:to>
                                        <p:strVal val="visible"/>
                                      </p:to>
                                    </p:set>
                                    <p:animEffect transition="in" filter="fade">
                                      <p:cBhvr>
                                        <p:cTn id="18" dur="300"/>
                                        <p:tgtEl>
                                          <p:spTgt spid="487"/>
                                        </p:tgtEl>
                                      </p:cBhvr>
                                    </p:animEffect>
                                  </p:childTnLst>
                                </p:cTn>
                              </p:par>
                            </p:childTnLst>
                          </p:cTn>
                        </p:par>
                        <p:par>
                          <p:cTn id="19" fill="hold">
                            <p:stCondLst>
                              <p:cond delay="1300"/>
                            </p:stCondLst>
                            <p:childTnLst>
                              <p:par>
                                <p:cTn id="20" presetID="10" presetClass="entr" presetSubtype="0" fill="hold" nodeType="afterEffect">
                                  <p:stCondLst>
                                    <p:cond delay="0"/>
                                  </p:stCondLst>
                                  <p:childTnLst>
                                    <p:set>
                                      <p:cBhvr>
                                        <p:cTn id="21" dur="1" fill="hold">
                                          <p:stCondLst>
                                            <p:cond delay="0"/>
                                          </p:stCondLst>
                                        </p:cTn>
                                        <p:tgtEl>
                                          <p:spTgt spid="476"/>
                                        </p:tgtEl>
                                        <p:attrNameLst>
                                          <p:attrName>style.visibility</p:attrName>
                                        </p:attrNameLst>
                                      </p:cBhvr>
                                      <p:to>
                                        <p:strVal val="visible"/>
                                      </p:to>
                                    </p:set>
                                    <p:animEffect transition="in" filter="fade">
                                      <p:cBhvr>
                                        <p:cTn id="22" dur="5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25_mockup_06">
    <p:spTree>
      <p:nvGrpSpPr>
        <p:cNvPr id="1" name="Shape 489"/>
        <p:cNvGrpSpPr/>
        <p:nvPr/>
      </p:nvGrpSpPr>
      <p:grpSpPr>
        <a:xfrm>
          <a:off x="0" y="0"/>
          <a:ext cx="0" cy="0"/>
          <a:chOff x="0" y="0"/>
          <a:chExt cx="0" cy="0"/>
        </a:xfrm>
      </p:grpSpPr>
      <p:pic>
        <p:nvPicPr>
          <p:cNvPr id="490" name="Shape 490"/>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29709" y="5107328"/>
            <a:ext cx="5677705" cy="756635"/>
          </a:xfrm>
          <a:prstGeom prst="rect">
            <a:avLst/>
          </a:prstGeom>
          <a:noFill/>
          <a:ln>
            <a:noFill/>
          </a:ln>
        </p:spPr>
      </p:pic>
      <p:sp>
        <p:nvSpPr>
          <p:cNvPr id="491" name="Shape 491"/>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492" name="Shape 492"/>
          <p:cNvGrpSpPr/>
          <p:nvPr/>
        </p:nvGrpSpPr>
        <p:grpSpPr>
          <a:xfrm>
            <a:off x="3636650" y="1747373"/>
            <a:ext cx="4247434" cy="5015131"/>
            <a:chOff x="1554162" y="1203325"/>
            <a:chExt cx="6840537" cy="5745163"/>
          </a:xfrm>
        </p:grpSpPr>
        <p:sp>
          <p:nvSpPr>
            <p:cNvPr id="493" name="Shape 493"/>
            <p:cNvSpPr/>
            <p:nvPr/>
          </p:nvSpPr>
          <p:spPr>
            <a:xfrm>
              <a:off x="3735387" y="6911975"/>
              <a:ext cx="2513012" cy="36513"/>
            </a:xfrm>
            <a:custGeom>
              <a:avLst/>
              <a:gdLst/>
              <a:ahLst/>
              <a:cxnLst/>
              <a:rect l="0" t="0" r="0" b="0"/>
              <a:pathLst>
                <a:path w="120000" h="120000" extrusionOk="0">
                  <a:moveTo>
                    <a:pt x="116476" y="0"/>
                  </a:moveTo>
                  <a:lnTo>
                    <a:pt x="116476" y="0"/>
                  </a:lnTo>
                  <a:cubicBezTo>
                    <a:pt x="3489" y="0"/>
                    <a:pt x="3489" y="0"/>
                    <a:pt x="3489" y="0"/>
                  </a:cubicBezTo>
                  <a:cubicBezTo>
                    <a:pt x="1581" y="0"/>
                    <a:pt x="0" y="20970"/>
                    <a:pt x="0" y="53592"/>
                  </a:cubicBezTo>
                  <a:cubicBezTo>
                    <a:pt x="0" y="64077"/>
                    <a:pt x="0" y="64077"/>
                    <a:pt x="0" y="64077"/>
                  </a:cubicBezTo>
                  <a:cubicBezTo>
                    <a:pt x="0" y="96699"/>
                    <a:pt x="1581" y="118834"/>
                    <a:pt x="3489" y="118834"/>
                  </a:cubicBezTo>
                  <a:cubicBezTo>
                    <a:pt x="116476" y="118834"/>
                    <a:pt x="116476" y="118834"/>
                    <a:pt x="116476" y="118834"/>
                  </a:cubicBezTo>
                  <a:cubicBezTo>
                    <a:pt x="118384" y="118834"/>
                    <a:pt x="119982" y="96699"/>
                    <a:pt x="119982" y="64077"/>
                  </a:cubicBezTo>
                  <a:cubicBezTo>
                    <a:pt x="119982" y="53592"/>
                    <a:pt x="119982" y="53592"/>
                    <a:pt x="119982" y="53592"/>
                  </a:cubicBezTo>
                  <a:cubicBezTo>
                    <a:pt x="119982" y="20970"/>
                    <a:pt x="118384" y="0"/>
                    <a:pt x="116476" y="0"/>
                  </a:cubicBezTo>
                </a:path>
              </a:pathLst>
            </a:custGeom>
            <a:solidFill>
              <a:srgbClr val="BCBDC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94" name="Shape 494"/>
            <p:cNvSpPr/>
            <p:nvPr/>
          </p:nvSpPr>
          <p:spPr>
            <a:xfrm>
              <a:off x="1554162" y="1203325"/>
              <a:ext cx="6840537" cy="4140199"/>
            </a:xfrm>
            <a:custGeom>
              <a:avLst/>
              <a:gdLst/>
              <a:ahLst/>
              <a:cxnLst/>
              <a:rect l="0" t="0" r="0" b="0"/>
              <a:pathLst>
                <a:path w="120000" h="120000" extrusionOk="0">
                  <a:moveTo>
                    <a:pt x="119993" y="119989"/>
                  </a:moveTo>
                  <a:lnTo>
                    <a:pt x="119993" y="119989"/>
                  </a:lnTo>
                  <a:cubicBezTo>
                    <a:pt x="119993" y="6573"/>
                    <a:pt x="119993" y="6573"/>
                    <a:pt x="119993" y="6573"/>
                  </a:cubicBezTo>
                  <a:cubicBezTo>
                    <a:pt x="119993" y="2994"/>
                    <a:pt x="118181" y="0"/>
                    <a:pt x="116014" y="0"/>
                  </a:cubicBezTo>
                  <a:cubicBezTo>
                    <a:pt x="3978" y="0"/>
                    <a:pt x="3978" y="0"/>
                    <a:pt x="3978" y="0"/>
                  </a:cubicBezTo>
                  <a:cubicBezTo>
                    <a:pt x="1755" y="0"/>
                    <a:pt x="0" y="2994"/>
                    <a:pt x="0" y="6573"/>
                  </a:cubicBezTo>
                  <a:cubicBezTo>
                    <a:pt x="0" y="119989"/>
                    <a:pt x="0" y="119989"/>
                    <a:pt x="0" y="119989"/>
                  </a:cubicBezTo>
                  <a:lnTo>
                    <a:pt x="119993" y="119989"/>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95" name="Shape 495"/>
            <p:cNvSpPr/>
            <p:nvPr/>
          </p:nvSpPr>
          <p:spPr>
            <a:xfrm>
              <a:off x="3735387" y="6099175"/>
              <a:ext cx="2513012" cy="833437"/>
            </a:xfrm>
            <a:custGeom>
              <a:avLst/>
              <a:gdLst/>
              <a:ahLst/>
              <a:cxnLst/>
              <a:rect l="0" t="0" r="0" b="0"/>
              <a:pathLst>
                <a:path w="120000" h="120000" extrusionOk="0">
                  <a:moveTo>
                    <a:pt x="119020" y="110825"/>
                  </a:moveTo>
                  <a:lnTo>
                    <a:pt x="119020" y="110825"/>
                  </a:lnTo>
                  <a:cubicBezTo>
                    <a:pt x="116802" y="109425"/>
                    <a:pt x="110752" y="105589"/>
                    <a:pt x="107417" y="103671"/>
                  </a:cubicBezTo>
                  <a:cubicBezTo>
                    <a:pt x="103274" y="100768"/>
                    <a:pt x="103755" y="88742"/>
                    <a:pt x="103755" y="88742"/>
                  </a:cubicBezTo>
                  <a:cubicBezTo>
                    <a:pt x="101366" y="0"/>
                    <a:pt x="101366" y="0"/>
                    <a:pt x="101366" y="0"/>
                  </a:cubicBezTo>
                  <a:cubicBezTo>
                    <a:pt x="18461" y="0"/>
                    <a:pt x="18461" y="0"/>
                    <a:pt x="18461" y="0"/>
                  </a:cubicBezTo>
                  <a:cubicBezTo>
                    <a:pt x="16226" y="88742"/>
                    <a:pt x="16226" y="88742"/>
                    <a:pt x="16226" y="88742"/>
                  </a:cubicBezTo>
                  <a:cubicBezTo>
                    <a:pt x="16226" y="88742"/>
                    <a:pt x="16708" y="100768"/>
                    <a:pt x="12565" y="103671"/>
                  </a:cubicBezTo>
                  <a:cubicBezTo>
                    <a:pt x="9058" y="106056"/>
                    <a:pt x="2544" y="109892"/>
                    <a:pt x="636" y="111343"/>
                  </a:cubicBezTo>
                  <a:cubicBezTo>
                    <a:pt x="0" y="111809"/>
                    <a:pt x="0" y="113261"/>
                    <a:pt x="0" y="113261"/>
                  </a:cubicBezTo>
                  <a:cubicBezTo>
                    <a:pt x="0" y="119948"/>
                    <a:pt x="0" y="119948"/>
                    <a:pt x="0" y="119948"/>
                  </a:cubicBezTo>
                  <a:cubicBezTo>
                    <a:pt x="309" y="119948"/>
                    <a:pt x="309" y="119948"/>
                    <a:pt x="309" y="119948"/>
                  </a:cubicBezTo>
                  <a:cubicBezTo>
                    <a:pt x="119656" y="119948"/>
                    <a:pt x="119656" y="119948"/>
                    <a:pt x="119656" y="119948"/>
                  </a:cubicBezTo>
                  <a:cubicBezTo>
                    <a:pt x="119982" y="119948"/>
                    <a:pt x="119982" y="119948"/>
                    <a:pt x="119982" y="119948"/>
                  </a:cubicBezTo>
                  <a:cubicBezTo>
                    <a:pt x="119982" y="113261"/>
                    <a:pt x="119982" y="113261"/>
                    <a:pt x="119982" y="113261"/>
                  </a:cubicBezTo>
                  <a:cubicBezTo>
                    <a:pt x="119982" y="113261"/>
                    <a:pt x="119982" y="111809"/>
                    <a:pt x="119020" y="110825"/>
                  </a:cubicBezTo>
                </a:path>
              </a:pathLst>
            </a:custGeom>
            <a:solidFill>
              <a:srgbClr val="EAEAEA"/>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96" name="Shape 496"/>
            <p:cNvSpPr/>
            <p:nvPr/>
          </p:nvSpPr>
          <p:spPr>
            <a:xfrm>
              <a:off x="1554162" y="5343525"/>
              <a:ext cx="6840537" cy="757238"/>
            </a:xfrm>
            <a:custGeom>
              <a:avLst/>
              <a:gdLst/>
              <a:ahLst/>
              <a:cxnLst/>
              <a:rect l="0" t="0" r="0" b="0"/>
              <a:pathLst>
                <a:path w="120000" h="120000" extrusionOk="0">
                  <a:moveTo>
                    <a:pt x="0" y="0"/>
                  </a:moveTo>
                  <a:lnTo>
                    <a:pt x="0" y="0"/>
                  </a:lnTo>
                  <a:cubicBezTo>
                    <a:pt x="0" y="83994"/>
                    <a:pt x="0" y="83994"/>
                    <a:pt x="0" y="83994"/>
                  </a:cubicBezTo>
                  <a:cubicBezTo>
                    <a:pt x="0" y="104079"/>
                    <a:pt x="1755" y="119942"/>
                    <a:pt x="3978" y="119942"/>
                  </a:cubicBezTo>
                  <a:cubicBezTo>
                    <a:pt x="116014" y="119942"/>
                    <a:pt x="116014" y="119942"/>
                    <a:pt x="116014" y="119942"/>
                  </a:cubicBezTo>
                  <a:cubicBezTo>
                    <a:pt x="118181" y="119942"/>
                    <a:pt x="119993" y="104079"/>
                    <a:pt x="119993" y="83994"/>
                  </a:cubicBezTo>
                  <a:cubicBezTo>
                    <a:pt x="119993" y="0"/>
                    <a:pt x="119993" y="0"/>
                    <a:pt x="119993" y="0"/>
                  </a:cubicBezTo>
                  <a:lnTo>
                    <a:pt x="0" y="0"/>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97" name="Shape 497"/>
            <p:cNvSpPr/>
            <p:nvPr/>
          </p:nvSpPr>
          <p:spPr>
            <a:xfrm>
              <a:off x="3735387" y="6872288"/>
              <a:ext cx="2513012" cy="60324"/>
            </a:xfrm>
            <a:custGeom>
              <a:avLst/>
              <a:gdLst/>
              <a:ahLst/>
              <a:cxnLst/>
              <a:rect l="0" t="0" r="0" b="0"/>
              <a:pathLst>
                <a:path w="120000" h="120000" extrusionOk="0">
                  <a:moveTo>
                    <a:pt x="119346" y="0"/>
                  </a:moveTo>
                  <a:lnTo>
                    <a:pt x="119346" y="0"/>
                  </a:lnTo>
                  <a:cubicBezTo>
                    <a:pt x="464" y="0"/>
                    <a:pt x="464" y="0"/>
                    <a:pt x="464" y="0"/>
                  </a:cubicBezTo>
                  <a:cubicBezTo>
                    <a:pt x="0" y="6467"/>
                    <a:pt x="0" y="26586"/>
                    <a:pt x="0" y="26586"/>
                  </a:cubicBezTo>
                  <a:cubicBezTo>
                    <a:pt x="0" y="119281"/>
                    <a:pt x="0" y="119281"/>
                    <a:pt x="0" y="119281"/>
                  </a:cubicBezTo>
                  <a:cubicBezTo>
                    <a:pt x="309" y="119281"/>
                    <a:pt x="309" y="119281"/>
                    <a:pt x="309" y="119281"/>
                  </a:cubicBezTo>
                  <a:cubicBezTo>
                    <a:pt x="119656" y="119281"/>
                    <a:pt x="119656" y="119281"/>
                    <a:pt x="119656" y="119281"/>
                  </a:cubicBezTo>
                  <a:cubicBezTo>
                    <a:pt x="119982" y="119281"/>
                    <a:pt x="119982" y="119281"/>
                    <a:pt x="119982" y="119281"/>
                  </a:cubicBezTo>
                  <a:cubicBezTo>
                    <a:pt x="119982" y="26586"/>
                    <a:pt x="119982" y="26586"/>
                    <a:pt x="119982" y="26586"/>
                  </a:cubicBezTo>
                  <a:cubicBezTo>
                    <a:pt x="119982" y="26586"/>
                    <a:pt x="119982" y="12934"/>
                    <a:pt x="119346" y="0"/>
                  </a:cubicBez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498" name="Shape 498"/>
            <p:cNvSpPr/>
            <p:nvPr/>
          </p:nvSpPr>
          <p:spPr>
            <a:xfrm>
              <a:off x="1874838" y="1503362"/>
              <a:ext cx="6196012" cy="3509961"/>
            </a:xfrm>
            <a:custGeom>
              <a:avLst/>
              <a:gdLst/>
              <a:ahLst/>
              <a:cxnLst/>
              <a:rect l="0" t="0" r="0" b="0"/>
              <a:pathLst>
                <a:path w="120000" h="120000" extrusionOk="0">
                  <a:moveTo>
                    <a:pt x="119993" y="119987"/>
                  </a:moveTo>
                  <a:lnTo>
                    <a:pt x="0" y="119987"/>
                  </a:lnTo>
                  <a:lnTo>
                    <a:pt x="0" y="0"/>
                  </a:lnTo>
                  <a:lnTo>
                    <a:pt x="119993" y="0"/>
                  </a:lnTo>
                  <a:lnTo>
                    <a:pt x="119993" y="119987"/>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499" name="Shape 499"/>
          <p:cNvSpPr>
            <a:spLocks noGrp="1"/>
          </p:cNvSpPr>
          <p:nvPr>
            <p:ph type="pic" idx="2"/>
          </p:nvPr>
        </p:nvSpPr>
        <p:spPr>
          <a:xfrm>
            <a:off x="3835756" y="2008629"/>
            <a:ext cx="3846513" cy="306427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0" name="Shape 500"/>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0"/>
                                        </p:tgtEl>
                                        <p:attrNameLst>
                                          <p:attrName>style.visibility</p:attrName>
                                        </p:attrNameLst>
                                      </p:cBhvr>
                                      <p:to>
                                        <p:strVal val="visible"/>
                                      </p:to>
                                    </p:set>
                                    <p:animEffect transition="in" filter="fade">
                                      <p:cBhvr>
                                        <p:cTn id="7" dur="500"/>
                                        <p:tgtEl>
                                          <p:spTgt spid="500"/>
                                        </p:tgtEl>
                                      </p:cBhvr>
                                    </p:animEffect>
                                  </p:childTnLst>
                                </p:cTn>
                              </p:par>
                              <p:par>
                                <p:cTn id="8" presetID="10" presetClass="entr" presetSubtype="0" fill="hold" nodeType="withEffect">
                                  <p:stCondLst>
                                    <p:cond delay="0"/>
                                  </p:stCondLst>
                                  <p:childTnLst>
                                    <p:set>
                                      <p:cBhvr>
                                        <p:cTn id="9" dur="1" fill="hold">
                                          <p:stCondLst>
                                            <p:cond delay="0"/>
                                          </p:stCondLst>
                                        </p:cTn>
                                        <p:tgtEl>
                                          <p:spTgt spid="491"/>
                                        </p:tgtEl>
                                        <p:attrNameLst>
                                          <p:attrName>style.visibility</p:attrName>
                                        </p:attrNameLst>
                                      </p:cBhvr>
                                      <p:to>
                                        <p:strVal val="visible"/>
                                      </p:to>
                                    </p:set>
                                    <p:animEffect transition="in" filter="fade">
                                      <p:cBhvr>
                                        <p:cTn id="10" dur="500"/>
                                        <p:tgtEl>
                                          <p:spTgt spid="491"/>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492"/>
                                        </p:tgtEl>
                                        <p:attrNameLst>
                                          <p:attrName>style.visibility</p:attrName>
                                        </p:attrNameLst>
                                      </p:cBhvr>
                                      <p:to>
                                        <p:strVal val="visible"/>
                                      </p:to>
                                    </p:set>
                                    <p:anim calcmode="lin" valueType="num">
                                      <p:cBhvr additive="base">
                                        <p:cTn id="14" dur="500"/>
                                        <p:tgtEl>
                                          <p:spTgt spid="49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99"/>
                                        </p:tgtEl>
                                        <p:attrNameLst>
                                          <p:attrName>style.visibility</p:attrName>
                                        </p:attrNameLst>
                                      </p:cBhvr>
                                      <p:to>
                                        <p:strVal val="visible"/>
                                      </p:to>
                                    </p:set>
                                    <p:animEffect transition="in" filter="fade">
                                      <p:cBhvr>
                                        <p:cTn id="18" dur="300"/>
                                        <p:tgtEl>
                                          <p:spTgt spid="499"/>
                                        </p:tgtEl>
                                      </p:cBhvr>
                                    </p:animEffect>
                                  </p:childTnLst>
                                </p:cTn>
                              </p:par>
                            </p:childTnLst>
                          </p:cTn>
                        </p:par>
                        <p:par>
                          <p:cTn id="19" fill="hold">
                            <p:stCondLst>
                              <p:cond delay="1300"/>
                            </p:stCondLst>
                            <p:childTnLst>
                              <p:par>
                                <p:cTn id="20" presetID="10" presetClass="entr" presetSubtype="0" fill="hold" nodeType="afterEffect">
                                  <p:stCondLst>
                                    <p:cond delay="0"/>
                                  </p:stCondLst>
                                  <p:childTnLst>
                                    <p:set>
                                      <p:cBhvr>
                                        <p:cTn id="21" dur="1" fill="hold">
                                          <p:stCondLst>
                                            <p:cond delay="0"/>
                                          </p:stCondLst>
                                        </p:cTn>
                                        <p:tgtEl>
                                          <p:spTgt spid="490"/>
                                        </p:tgtEl>
                                        <p:attrNameLst>
                                          <p:attrName>style.visibility</p:attrName>
                                        </p:attrNameLst>
                                      </p:cBhvr>
                                      <p:to>
                                        <p:strVal val="visible"/>
                                      </p:to>
                                    </p:set>
                                    <p:animEffect transition="in" filter="fade">
                                      <p:cBhvr>
                                        <p:cTn id="22" dur="5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_galery_01">
    <p:spTree>
      <p:nvGrpSpPr>
        <p:cNvPr id="1" name="Shape 54"/>
        <p:cNvGrpSpPr/>
        <p:nvPr/>
      </p:nvGrpSpPr>
      <p:grpSpPr>
        <a:xfrm>
          <a:off x="0" y="0"/>
          <a:ext cx="0" cy="0"/>
          <a:chOff x="0" y="0"/>
          <a:chExt cx="0" cy="0"/>
        </a:xfrm>
      </p:grpSpPr>
      <p:sp>
        <p:nvSpPr>
          <p:cNvPr id="55" name="Shape 55"/>
          <p:cNvSpPr/>
          <p:nvPr/>
        </p:nvSpPr>
        <p:spPr>
          <a:xfrm>
            <a:off x="2294564" y="385322"/>
            <a:ext cx="6594994" cy="6490726"/>
          </a:xfrm>
          <a:prstGeom prst="rect">
            <a:avLst/>
          </a:prstGeom>
          <a:solidFill>
            <a:srgbClr val="24292C"/>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6" name="Shape 56"/>
          <p:cNvSpPr>
            <a:spLocks noGrp="1"/>
          </p:cNvSpPr>
          <p:nvPr>
            <p:ph type="pic" idx="2"/>
          </p:nvPr>
        </p:nvSpPr>
        <p:spPr>
          <a:xfrm>
            <a:off x="2294564" y="374946"/>
            <a:ext cx="6594994" cy="6473894"/>
          </a:xfrm>
          <a:prstGeom prst="rect">
            <a:avLst/>
          </a:prstGeom>
          <a:solidFill>
            <a:schemeClr val="dk1"/>
          </a:solid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p:nvPr/>
        </p:nvSpPr>
        <p:spPr>
          <a:xfrm>
            <a:off x="275266" y="385322"/>
            <a:ext cx="2019299" cy="6490726"/>
          </a:xfrm>
          <a:prstGeom prst="rect">
            <a:avLst/>
          </a:prstGeom>
          <a:solidFill>
            <a:srgbClr val="F2F2F2"/>
          </a:solidFill>
          <a:ln>
            <a:noFill/>
          </a:ln>
          <a:effectLst>
            <a:outerShdw blurRad="304800" dist="76200" algn="l" rotWithShape="0">
              <a:srgbClr val="000000">
                <a:alpha val="2274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8" name="Shape 58"/>
          <p:cNvSpPr/>
          <p:nvPr/>
        </p:nvSpPr>
        <p:spPr>
          <a:xfrm>
            <a:off x="233615" y="328684"/>
            <a:ext cx="8669752" cy="6573692"/>
          </a:xfrm>
          <a:prstGeom prst="rect">
            <a:avLst/>
          </a:prstGeom>
          <a:noFill/>
          <a:ln w="76200"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9" name="Shape 59"/>
          <p:cNvSpPr txBox="1"/>
          <p:nvPr/>
        </p:nvSpPr>
        <p:spPr>
          <a:xfrm>
            <a:off x="8513232" y="6578564"/>
            <a:ext cx="352225" cy="227162"/>
          </a:xfrm>
          <a:prstGeom prst="rect">
            <a:avLst/>
          </a:prstGeom>
          <a:noFill/>
          <a:ln>
            <a:noFill/>
          </a:ln>
        </p:spPr>
        <p:txBody>
          <a:bodyPr lIns="91425" tIns="45700" rIns="91425" bIns="45700" anchor="ctr" anchorCtr="0">
            <a:noAutofit/>
          </a:bodyPr>
          <a:lstStyle/>
          <a:p>
            <a:pPr marL="0" marR="0" lvl="0" indent="0" algn="r" rtl="0">
              <a:lnSpc>
                <a:spcPct val="70000"/>
              </a:lnSpc>
              <a:spcBef>
                <a:spcPts val="0"/>
              </a:spcBef>
              <a:buSzPct val="25000"/>
              <a:buNone/>
            </a:pPr>
            <a:fld id="{00000000-1234-1234-1234-123412341234}" type="slidenum">
              <a:rPr lang="en-US" sz="600" b="1">
                <a:solidFill>
                  <a:schemeClr val="lt1"/>
                </a:solidFill>
                <a:latin typeface="Open Sans"/>
                <a:ea typeface="Open Sans"/>
                <a:cs typeface="Open Sans"/>
                <a:sym typeface="Open Sans"/>
              </a:rPr>
              <a:pPr marL="0" marR="0" lvl="0" indent="0" algn="r" rtl="0">
                <a:lnSpc>
                  <a:spcPct val="70000"/>
                </a:lnSpc>
                <a:spcBef>
                  <a:spcPts val="0"/>
                </a:spcBef>
                <a:buSzPct val="25000"/>
                <a:buNone/>
              </a:pPr>
              <a:t>‹Nº›</a:t>
            </a:fld>
            <a:endParaRPr lang="en-US" sz="600" b="1">
              <a:solidFill>
                <a:schemeClr val="lt1"/>
              </a:solidFill>
              <a:latin typeface="Open Sans"/>
              <a:ea typeface="Open Sans"/>
              <a:cs typeface="Open Sans"/>
              <a:sym typeface="Open Sans"/>
            </a:endParaRPr>
          </a:p>
        </p:txBody>
      </p:sp>
      <p:sp>
        <p:nvSpPr>
          <p:cNvPr id="60" name="Shape 60"/>
          <p:cNvSpPr txBox="1">
            <a:spLocks noGrp="1"/>
          </p:cNvSpPr>
          <p:nvPr>
            <p:ph type="ftr" idx="11"/>
          </p:nvPr>
        </p:nvSpPr>
        <p:spPr>
          <a:xfrm>
            <a:off x="1507270" y="6575179"/>
            <a:ext cx="2530389" cy="302884"/>
          </a:xfrm>
          <a:prstGeom prst="rect">
            <a:avLst/>
          </a:prstGeom>
          <a:noFill/>
          <a:ln>
            <a:noFill/>
          </a:ln>
        </p:spPr>
        <p:txBody>
          <a:bodyPr lIns="91425" tIns="91425" rIns="91425" bIns="91425" anchor="ctr" anchorCtr="0"/>
          <a:lstStyle>
            <a:lvl1pPr marL="0" marR="0" lvl="0" indent="0" algn="l" rtl="0">
              <a:spcBef>
                <a:spcPts val="0"/>
              </a:spcBef>
              <a:buNone/>
              <a:defRPr sz="600" b="0" i="0">
                <a:solidFill>
                  <a:schemeClr val="accent6"/>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p:nvPr/>
        </p:nvSpPr>
        <p:spPr>
          <a:xfrm>
            <a:off x="271834" y="6589223"/>
            <a:ext cx="1747253" cy="2596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b="0" i="0">
                <a:solidFill>
                  <a:schemeClr val="dk2"/>
                </a:solidFill>
                <a:latin typeface="Arial"/>
                <a:ea typeface="Arial"/>
                <a:cs typeface="Arial"/>
                <a:sym typeface="Arial"/>
              </a:rPr>
              <a:t>GUÍA PARA EL USO DE SIIAMCO |</a:t>
            </a:r>
          </a:p>
        </p:txBody>
      </p:sp>
      <p:sp>
        <p:nvSpPr>
          <p:cNvPr id="62" name="Shape 62"/>
          <p:cNvSpPr txBox="1">
            <a:spLocks noGrp="1"/>
          </p:cNvSpPr>
          <p:nvPr>
            <p:ph type="title"/>
          </p:nvPr>
        </p:nvSpPr>
        <p:spPr>
          <a:xfrm>
            <a:off x="377189" y="589679"/>
            <a:ext cx="1771650" cy="819114"/>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6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377825" y="1408793"/>
            <a:ext cx="1771650" cy="4938474"/>
          </a:xfrm>
          <a:prstGeom prst="rect">
            <a:avLst/>
          </a:prstGeom>
          <a:noFill/>
          <a:ln>
            <a:noFill/>
          </a:ln>
        </p:spPr>
        <p:txBody>
          <a:bodyPr lIns="91425" tIns="91425" rIns="91425" bIns="91425" anchor="t" anchorCtr="0"/>
          <a:lstStyle>
            <a:lvl1pPr marL="0" marR="0" lvl="0" indent="0" algn="l" rtl="0">
              <a:lnSpc>
                <a:spcPct val="120000"/>
              </a:lnSpc>
              <a:spcBef>
                <a:spcPts val="240"/>
              </a:spcBef>
              <a:buClr>
                <a:schemeClr val="dk1"/>
              </a:buClr>
              <a:buFont typeface="Arial"/>
              <a:buNone/>
              <a:defRPr sz="1200" b="0" i="0" u="none" strike="noStrike" cap="none">
                <a:solidFill>
                  <a:schemeClr val="dk1"/>
                </a:solidFill>
                <a:latin typeface="Open Sans"/>
                <a:ea typeface="Open Sans"/>
                <a:cs typeface="Open Sans"/>
                <a:sym typeface="Open Sans"/>
              </a:defRPr>
            </a:lvl1pPr>
            <a:lvl2pPr marL="628650" marR="0" lvl="1" indent="-95250" algn="l" rtl="0">
              <a:spcBef>
                <a:spcPts val="240"/>
              </a:spcBef>
              <a:buClr>
                <a:schemeClr val="dk1"/>
              </a:buClr>
              <a:buSzPct val="100000"/>
              <a:buFont typeface="Arial"/>
              <a:buChar char="•"/>
              <a:defRPr sz="1200" b="0" i="0" u="none" strike="noStrike" cap="none">
                <a:solidFill>
                  <a:schemeClr val="dk1"/>
                </a:solidFill>
                <a:latin typeface="Helvetica Neue"/>
                <a:ea typeface="Helvetica Neue"/>
                <a:cs typeface="Helvetica Neue"/>
                <a:sym typeface="Helvetica Neue"/>
              </a:defRPr>
            </a:lvl2pPr>
            <a:lvl3pPr marL="1085850" marR="0" lvl="2" indent="-95250" algn="l" rtl="0">
              <a:spcBef>
                <a:spcPts val="240"/>
              </a:spcBef>
              <a:buClr>
                <a:schemeClr val="dk1"/>
              </a:buClr>
              <a:buSzPct val="100000"/>
              <a:buFont typeface="Arial"/>
              <a:buChar char="•"/>
              <a:defRPr sz="1200" b="0" i="0" u="none" strike="noStrike" cap="none">
                <a:solidFill>
                  <a:schemeClr val="dk1"/>
                </a:solidFill>
                <a:latin typeface="Helvetica Neue"/>
                <a:ea typeface="Helvetica Neue"/>
                <a:cs typeface="Helvetica Neue"/>
                <a:sym typeface="Helvetica Neue"/>
              </a:defRPr>
            </a:lvl3pPr>
            <a:lvl4pPr marL="1543050" marR="0" lvl="3" indent="-95250" algn="l" rtl="0">
              <a:spcBef>
                <a:spcPts val="240"/>
              </a:spcBef>
              <a:buClr>
                <a:schemeClr val="dk1"/>
              </a:buClr>
              <a:buSzPct val="100000"/>
              <a:buFont typeface="Arial"/>
              <a:buChar char="•"/>
              <a:defRPr sz="1200" b="0" i="0" u="none" strike="noStrike" cap="none">
                <a:solidFill>
                  <a:schemeClr val="dk1"/>
                </a:solidFill>
                <a:latin typeface="Helvetica Neue"/>
                <a:ea typeface="Helvetica Neue"/>
                <a:cs typeface="Helvetica Neue"/>
                <a:sym typeface="Helvetica Neue"/>
              </a:defRPr>
            </a:lvl4pPr>
            <a:lvl5pPr marL="2000250" marR="0" lvl="4" indent="-95250" algn="l" rtl="0">
              <a:spcBef>
                <a:spcPts val="240"/>
              </a:spcBef>
              <a:buClr>
                <a:schemeClr val="dk1"/>
              </a:buClr>
              <a:buSzPct val="100000"/>
              <a:buFont typeface="Arial"/>
              <a:buChar char="•"/>
              <a:defRPr sz="12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3">
                                            <p:txEl>
                                              <p:pRg st="0" end="0"/>
                                            </p:txEl>
                                          </p:spTgt>
                                        </p:tgtEl>
                                        <p:attrNameLst>
                                          <p:attrName>style.visibility</p:attrName>
                                        </p:attrNameLst>
                                      </p:cBhvr>
                                      <p:to>
                                        <p:strVal val="visible"/>
                                      </p:to>
                                    </p:set>
                                    <p:animEffect transition="in" filter="fade">
                                      <p:cBhvr>
                                        <p:cTn id="11" dur="500"/>
                                        <p:tgtEl>
                                          <p:spTgt spid="6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3">
                                            <p:txEl>
                                              <p:pRg st="1" end="1"/>
                                            </p:txEl>
                                          </p:spTgt>
                                        </p:tgtEl>
                                        <p:attrNameLst>
                                          <p:attrName>style.visibility</p:attrName>
                                        </p:attrNameLst>
                                      </p:cBhvr>
                                      <p:to>
                                        <p:strVal val="visible"/>
                                      </p:to>
                                    </p:set>
                                    <p:animEffect transition="in" filter="fade">
                                      <p:cBhvr>
                                        <p:cTn id="15" dur="500"/>
                                        <p:tgtEl>
                                          <p:spTgt spid="6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3">
                                            <p:txEl>
                                              <p:pRg st="2" end="2"/>
                                            </p:txEl>
                                          </p:spTgt>
                                        </p:tgtEl>
                                        <p:attrNameLst>
                                          <p:attrName>style.visibility</p:attrName>
                                        </p:attrNameLst>
                                      </p:cBhvr>
                                      <p:to>
                                        <p:strVal val="visible"/>
                                      </p:to>
                                    </p:set>
                                    <p:animEffect transition="in" filter="fade">
                                      <p:cBhvr>
                                        <p:cTn id="19" dur="500"/>
                                        <p:tgtEl>
                                          <p:spTgt spid="6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3">
                                            <p:txEl>
                                              <p:pRg st="3" end="3"/>
                                            </p:txEl>
                                          </p:spTgt>
                                        </p:tgtEl>
                                        <p:attrNameLst>
                                          <p:attrName>style.visibility</p:attrName>
                                        </p:attrNameLst>
                                      </p:cBhvr>
                                      <p:to>
                                        <p:strVal val="visible"/>
                                      </p:to>
                                    </p:set>
                                    <p:animEffect transition="in" filter="fade">
                                      <p:cBhvr>
                                        <p:cTn id="23" dur="500"/>
                                        <p:tgtEl>
                                          <p:spTgt spid="6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3">
                                            <p:txEl>
                                              <p:pRg st="4" end="4"/>
                                            </p:txEl>
                                          </p:spTgt>
                                        </p:tgtEl>
                                        <p:attrNameLst>
                                          <p:attrName>style.visibility</p:attrName>
                                        </p:attrNameLst>
                                      </p:cBhvr>
                                      <p:to>
                                        <p:strVal val="visible"/>
                                      </p:to>
                                    </p:set>
                                    <p:animEffect transition="in" filter="fade">
                                      <p:cBhvr>
                                        <p:cTn id="27" dur="500"/>
                                        <p:tgtEl>
                                          <p:spTgt spid="6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3">
                                            <p:txEl>
                                              <p:pRg st="5" end="5"/>
                                            </p:txEl>
                                          </p:spTgt>
                                        </p:tgtEl>
                                        <p:attrNameLst>
                                          <p:attrName>style.visibility</p:attrName>
                                        </p:attrNameLst>
                                      </p:cBhvr>
                                      <p:to>
                                        <p:strVal val="visible"/>
                                      </p:to>
                                    </p:set>
                                    <p:animEffect transition="in" filter="fade">
                                      <p:cBhvr>
                                        <p:cTn id="31" dur="500"/>
                                        <p:tgtEl>
                                          <p:spTgt spid="6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3">
                                            <p:txEl>
                                              <p:pRg st="6" end="6"/>
                                            </p:txEl>
                                          </p:spTgt>
                                        </p:tgtEl>
                                        <p:attrNameLst>
                                          <p:attrName>style.visibility</p:attrName>
                                        </p:attrNameLst>
                                      </p:cBhvr>
                                      <p:to>
                                        <p:strVal val="visible"/>
                                      </p:to>
                                    </p:set>
                                    <p:animEffect transition="in" filter="fade">
                                      <p:cBhvr>
                                        <p:cTn id="35" dur="500"/>
                                        <p:tgtEl>
                                          <p:spTgt spid="63">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63">
                                            <p:txEl>
                                              <p:pRg st="7" end="7"/>
                                            </p:txEl>
                                          </p:spTgt>
                                        </p:tgtEl>
                                        <p:attrNameLst>
                                          <p:attrName>style.visibility</p:attrName>
                                        </p:attrNameLst>
                                      </p:cBhvr>
                                      <p:to>
                                        <p:strVal val="visible"/>
                                      </p:to>
                                    </p:set>
                                    <p:animEffect transition="in" filter="fade">
                                      <p:cBhvr>
                                        <p:cTn id="39" dur="500"/>
                                        <p:tgtEl>
                                          <p:spTgt spid="63">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63">
                                            <p:txEl>
                                              <p:pRg st="8" end="8"/>
                                            </p:txEl>
                                          </p:spTgt>
                                        </p:tgtEl>
                                        <p:attrNameLst>
                                          <p:attrName>style.visibility</p:attrName>
                                        </p:attrNameLst>
                                      </p:cBhvr>
                                      <p:to>
                                        <p:strVal val="visible"/>
                                      </p:to>
                                    </p:set>
                                    <p:animEffect transition="in" filter="fade">
                                      <p:cBhvr>
                                        <p:cTn id="43" dur="500"/>
                                        <p:tgtEl>
                                          <p:spTgt spid="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27_mockup_06">
    <p:spTree>
      <p:nvGrpSpPr>
        <p:cNvPr id="1" name="Shape 501"/>
        <p:cNvGrpSpPr/>
        <p:nvPr/>
      </p:nvGrpSpPr>
      <p:grpSpPr>
        <a:xfrm>
          <a:off x="0" y="0"/>
          <a:ext cx="0" cy="0"/>
          <a:chOff x="0" y="0"/>
          <a:chExt cx="0" cy="0"/>
        </a:xfrm>
      </p:grpSpPr>
      <p:pic>
        <p:nvPicPr>
          <p:cNvPr id="502" name="Shape 50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649977" y="5323669"/>
            <a:ext cx="6245475" cy="832298"/>
          </a:xfrm>
          <a:prstGeom prst="rect">
            <a:avLst/>
          </a:prstGeom>
          <a:noFill/>
          <a:ln>
            <a:noFill/>
          </a:ln>
        </p:spPr>
      </p:pic>
      <p:sp>
        <p:nvSpPr>
          <p:cNvPr id="503" name="Shape 503"/>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504" name="Shape 504"/>
          <p:cNvGrpSpPr/>
          <p:nvPr/>
        </p:nvGrpSpPr>
        <p:grpSpPr>
          <a:xfrm>
            <a:off x="3212857" y="2162024"/>
            <a:ext cx="5139396" cy="4143351"/>
            <a:chOff x="1573212" y="2011363"/>
            <a:chExt cx="6840537" cy="3922711"/>
          </a:xfrm>
        </p:grpSpPr>
        <p:sp>
          <p:nvSpPr>
            <p:cNvPr id="505" name="Shape 505"/>
            <p:cNvSpPr/>
            <p:nvPr/>
          </p:nvSpPr>
          <p:spPr>
            <a:xfrm>
              <a:off x="2241550" y="2011363"/>
              <a:ext cx="5532438" cy="3798887"/>
            </a:xfrm>
            <a:custGeom>
              <a:avLst/>
              <a:gdLst/>
              <a:ahLst/>
              <a:cxnLst/>
              <a:rect l="0" t="0" r="0" b="0"/>
              <a:pathLst>
                <a:path w="120000" h="120000" extrusionOk="0">
                  <a:moveTo>
                    <a:pt x="119992" y="115178"/>
                  </a:moveTo>
                  <a:lnTo>
                    <a:pt x="119992" y="115178"/>
                  </a:lnTo>
                  <a:cubicBezTo>
                    <a:pt x="119992" y="117862"/>
                    <a:pt x="118524" y="119988"/>
                    <a:pt x="116743" y="119988"/>
                  </a:cubicBezTo>
                  <a:cubicBezTo>
                    <a:pt x="3303" y="119988"/>
                    <a:pt x="3303" y="119988"/>
                    <a:pt x="3303" y="119988"/>
                  </a:cubicBezTo>
                  <a:cubicBezTo>
                    <a:pt x="1460" y="119988"/>
                    <a:pt x="0" y="117862"/>
                    <a:pt x="0" y="115178"/>
                  </a:cubicBezTo>
                  <a:cubicBezTo>
                    <a:pt x="0" y="4730"/>
                    <a:pt x="0" y="4730"/>
                    <a:pt x="0" y="4730"/>
                  </a:cubicBezTo>
                  <a:cubicBezTo>
                    <a:pt x="0" y="2126"/>
                    <a:pt x="1460" y="0"/>
                    <a:pt x="3303" y="0"/>
                  </a:cubicBezTo>
                  <a:cubicBezTo>
                    <a:pt x="116743" y="0"/>
                    <a:pt x="116743" y="0"/>
                    <a:pt x="116743" y="0"/>
                  </a:cubicBezTo>
                  <a:cubicBezTo>
                    <a:pt x="118524" y="0"/>
                    <a:pt x="119992" y="2126"/>
                    <a:pt x="119992" y="4730"/>
                  </a:cubicBezTo>
                  <a:lnTo>
                    <a:pt x="119992" y="115178"/>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06" name="Shape 506"/>
            <p:cNvSpPr/>
            <p:nvPr/>
          </p:nvSpPr>
          <p:spPr>
            <a:xfrm>
              <a:off x="1573212" y="5726112"/>
              <a:ext cx="6840537" cy="207961"/>
            </a:xfrm>
            <a:custGeom>
              <a:avLst/>
              <a:gdLst/>
              <a:ahLst/>
              <a:cxnLst/>
              <a:rect l="0" t="0" r="0" b="0"/>
              <a:pathLst>
                <a:path w="120000" h="120000" extrusionOk="0">
                  <a:moveTo>
                    <a:pt x="119993" y="72166"/>
                  </a:moveTo>
                  <a:lnTo>
                    <a:pt x="119993" y="72166"/>
                  </a:lnTo>
                  <a:cubicBezTo>
                    <a:pt x="119993" y="72166"/>
                    <a:pt x="118061" y="119792"/>
                    <a:pt x="115477" y="119792"/>
                  </a:cubicBezTo>
                  <a:cubicBezTo>
                    <a:pt x="112894" y="119792"/>
                    <a:pt x="6915" y="119792"/>
                    <a:pt x="4686" y="119792"/>
                  </a:cubicBezTo>
                  <a:cubicBezTo>
                    <a:pt x="2494" y="119792"/>
                    <a:pt x="0" y="72166"/>
                    <a:pt x="0" y="72166"/>
                  </a:cubicBezTo>
                  <a:cubicBezTo>
                    <a:pt x="0" y="0"/>
                    <a:pt x="0" y="0"/>
                    <a:pt x="0" y="0"/>
                  </a:cubicBezTo>
                  <a:cubicBezTo>
                    <a:pt x="119993" y="0"/>
                    <a:pt x="119993" y="0"/>
                    <a:pt x="119993" y="0"/>
                  </a:cubicBezTo>
                  <a:lnTo>
                    <a:pt x="119993" y="72166"/>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07" name="Shape 507"/>
            <p:cNvSpPr/>
            <p:nvPr/>
          </p:nvSpPr>
          <p:spPr>
            <a:xfrm>
              <a:off x="1573212" y="5849937"/>
              <a:ext cx="6840537" cy="82550"/>
            </a:xfrm>
            <a:custGeom>
              <a:avLst/>
              <a:gdLst/>
              <a:ahLst/>
              <a:cxnLst/>
              <a:rect l="0" t="0" r="0" b="0"/>
              <a:pathLst>
                <a:path w="120000" h="120000" extrusionOk="0">
                  <a:moveTo>
                    <a:pt x="0" y="0"/>
                  </a:moveTo>
                  <a:lnTo>
                    <a:pt x="0" y="0"/>
                  </a:lnTo>
                  <a:cubicBezTo>
                    <a:pt x="0" y="0"/>
                    <a:pt x="2494" y="119478"/>
                    <a:pt x="4686" y="119478"/>
                  </a:cubicBezTo>
                  <a:cubicBezTo>
                    <a:pt x="6915" y="119478"/>
                    <a:pt x="112894" y="119478"/>
                    <a:pt x="115477" y="119478"/>
                  </a:cubicBezTo>
                  <a:cubicBezTo>
                    <a:pt x="118061" y="119478"/>
                    <a:pt x="119993" y="0"/>
                    <a:pt x="119993" y="0"/>
                  </a:cubicBezTo>
                  <a:lnTo>
                    <a:pt x="0" y="0"/>
                  </a:lnTo>
                </a:path>
              </a:pathLst>
            </a:custGeom>
            <a:solidFill>
              <a:srgbClr val="E2E2E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08" name="Shape 508"/>
            <p:cNvSpPr/>
            <p:nvPr/>
          </p:nvSpPr>
          <p:spPr>
            <a:xfrm>
              <a:off x="4508500" y="5726112"/>
              <a:ext cx="973137" cy="77787"/>
            </a:xfrm>
            <a:custGeom>
              <a:avLst/>
              <a:gdLst/>
              <a:ahLst/>
              <a:cxnLst/>
              <a:rect l="0" t="0" r="0" b="0"/>
              <a:pathLst>
                <a:path w="120000" h="120000" extrusionOk="0">
                  <a:moveTo>
                    <a:pt x="0" y="0"/>
                  </a:moveTo>
                  <a:lnTo>
                    <a:pt x="0" y="0"/>
                  </a:lnTo>
                  <a:cubicBezTo>
                    <a:pt x="1819" y="69444"/>
                    <a:pt x="7056" y="119444"/>
                    <a:pt x="13224" y="119444"/>
                  </a:cubicBezTo>
                  <a:cubicBezTo>
                    <a:pt x="106730" y="119444"/>
                    <a:pt x="106730" y="119444"/>
                    <a:pt x="106730" y="119444"/>
                  </a:cubicBezTo>
                  <a:cubicBezTo>
                    <a:pt x="112855" y="119444"/>
                    <a:pt x="118091" y="69444"/>
                    <a:pt x="119955" y="0"/>
                  </a:cubicBezTo>
                  <a:lnTo>
                    <a:pt x="0" y="0"/>
                  </a:ln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09" name="Shape 509"/>
            <p:cNvSpPr/>
            <p:nvPr/>
          </p:nvSpPr>
          <p:spPr>
            <a:xfrm>
              <a:off x="7675563" y="5775325"/>
              <a:ext cx="307974" cy="30162"/>
            </a:xfrm>
            <a:custGeom>
              <a:avLst/>
              <a:gdLst/>
              <a:ahLst/>
              <a:cxnLst/>
              <a:rect l="0" t="0" r="0" b="0"/>
              <a:pathLst>
                <a:path w="120000" h="120000" extrusionOk="0">
                  <a:moveTo>
                    <a:pt x="119859" y="60000"/>
                  </a:moveTo>
                  <a:lnTo>
                    <a:pt x="119859" y="60000"/>
                  </a:lnTo>
                  <a:cubicBezTo>
                    <a:pt x="119859" y="98571"/>
                    <a:pt x="116908" y="118571"/>
                    <a:pt x="113957" y="118571"/>
                  </a:cubicBezTo>
                  <a:cubicBezTo>
                    <a:pt x="5901" y="118571"/>
                    <a:pt x="5901" y="118571"/>
                    <a:pt x="5901" y="118571"/>
                  </a:cubicBezTo>
                  <a:cubicBezTo>
                    <a:pt x="2950" y="118571"/>
                    <a:pt x="0" y="98571"/>
                    <a:pt x="0" y="60000"/>
                  </a:cubicBezTo>
                  <a:lnTo>
                    <a:pt x="0" y="60000"/>
                  </a:lnTo>
                  <a:cubicBezTo>
                    <a:pt x="0" y="30000"/>
                    <a:pt x="2950" y="0"/>
                    <a:pt x="5901" y="0"/>
                  </a:cubicBezTo>
                  <a:cubicBezTo>
                    <a:pt x="113957" y="0"/>
                    <a:pt x="113957" y="0"/>
                    <a:pt x="113957" y="0"/>
                  </a:cubicBezTo>
                  <a:cubicBezTo>
                    <a:pt x="116908" y="0"/>
                    <a:pt x="119859" y="30000"/>
                    <a:pt x="119859" y="60000"/>
                  </a:cubicBez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10" name="Shape 510"/>
            <p:cNvSpPr/>
            <p:nvPr/>
          </p:nvSpPr>
          <p:spPr>
            <a:xfrm>
              <a:off x="5014912" y="2092325"/>
              <a:ext cx="30161" cy="30162"/>
            </a:xfrm>
            <a:custGeom>
              <a:avLst/>
              <a:gdLst/>
              <a:ahLst/>
              <a:cxnLst/>
              <a:rect l="0" t="0" r="0" b="0"/>
              <a:pathLst>
                <a:path w="120000" h="120000" extrusionOk="0">
                  <a:moveTo>
                    <a:pt x="118571" y="58571"/>
                  </a:moveTo>
                  <a:lnTo>
                    <a:pt x="118571" y="58571"/>
                  </a:lnTo>
                  <a:cubicBezTo>
                    <a:pt x="118571" y="98571"/>
                    <a:pt x="100000" y="118571"/>
                    <a:pt x="60000" y="118571"/>
                  </a:cubicBezTo>
                  <a:cubicBezTo>
                    <a:pt x="30000" y="118571"/>
                    <a:pt x="0" y="98571"/>
                    <a:pt x="0" y="58571"/>
                  </a:cubicBezTo>
                  <a:cubicBezTo>
                    <a:pt x="0" y="30000"/>
                    <a:pt x="30000" y="0"/>
                    <a:pt x="60000" y="0"/>
                  </a:cubicBezTo>
                  <a:cubicBezTo>
                    <a:pt x="100000" y="0"/>
                    <a:pt x="118571" y="30000"/>
                    <a:pt x="118571" y="58571"/>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11" name="Shape 511"/>
            <p:cNvSpPr/>
            <p:nvPr/>
          </p:nvSpPr>
          <p:spPr>
            <a:xfrm>
              <a:off x="2386013" y="2184400"/>
              <a:ext cx="5245100" cy="3314700"/>
            </a:xfrm>
            <a:custGeom>
              <a:avLst/>
              <a:gdLst/>
              <a:ahLst/>
              <a:cxnLst/>
              <a:rect l="0" t="0" r="0" b="0"/>
              <a:pathLst>
                <a:path w="120000" h="120000" extrusionOk="0">
                  <a:moveTo>
                    <a:pt x="119991" y="119986"/>
                  </a:moveTo>
                  <a:lnTo>
                    <a:pt x="0" y="119986"/>
                  </a:lnTo>
                  <a:lnTo>
                    <a:pt x="0" y="0"/>
                  </a:lnTo>
                  <a:lnTo>
                    <a:pt x="119991" y="0"/>
                  </a:lnTo>
                  <a:lnTo>
                    <a:pt x="119991" y="11998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512" name="Shape 512"/>
          <p:cNvSpPr>
            <a:spLocks noGrp="1"/>
          </p:cNvSpPr>
          <p:nvPr>
            <p:ph type="pic" idx="2"/>
          </p:nvPr>
        </p:nvSpPr>
        <p:spPr>
          <a:xfrm>
            <a:off x="3824277" y="2330453"/>
            <a:ext cx="3941329" cy="350191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13" name="Shape 513"/>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3"/>
                                        </p:tgtEl>
                                        <p:attrNameLst>
                                          <p:attrName>style.visibility</p:attrName>
                                        </p:attrNameLst>
                                      </p:cBhvr>
                                      <p:to>
                                        <p:strVal val="visible"/>
                                      </p:to>
                                    </p:set>
                                    <p:animEffect transition="in" filter="fade">
                                      <p:cBhvr>
                                        <p:cTn id="7" dur="500"/>
                                        <p:tgtEl>
                                          <p:spTgt spid="513"/>
                                        </p:tgtEl>
                                      </p:cBhvr>
                                    </p:animEffect>
                                  </p:childTnLst>
                                </p:cTn>
                              </p:par>
                              <p:par>
                                <p:cTn id="8" presetID="10" presetClass="entr" presetSubtype="0" fill="hold" nodeType="withEffect">
                                  <p:stCondLst>
                                    <p:cond delay="0"/>
                                  </p:stCondLst>
                                  <p:childTnLst>
                                    <p:set>
                                      <p:cBhvr>
                                        <p:cTn id="9" dur="1" fill="hold">
                                          <p:stCondLst>
                                            <p:cond delay="0"/>
                                          </p:stCondLst>
                                        </p:cTn>
                                        <p:tgtEl>
                                          <p:spTgt spid="503"/>
                                        </p:tgtEl>
                                        <p:attrNameLst>
                                          <p:attrName>style.visibility</p:attrName>
                                        </p:attrNameLst>
                                      </p:cBhvr>
                                      <p:to>
                                        <p:strVal val="visible"/>
                                      </p:to>
                                    </p:set>
                                    <p:animEffect transition="in" filter="fade">
                                      <p:cBhvr>
                                        <p:cTn id="10" dur="500"/>
                                        <p:tgtEl>
                                          <p:spTgt spid="503"/>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504"/>
                                        </p:tgtEl>
                                        <p:attrNameLst>
                                          <p:attrName>style.visibility</p:attrName>
                                        </p:attrNameLst>
                                      </p:cBhvr>
                                      <p:to>
                                        <p:strVal val="visible"/>
                                      </p:to>
                                    </p:set>
                                    <p:anim calcmode="lin" valueType="num">
                                      <p:cBhvr additive="base">
                                        <p:cTn id="14" dur="500"/>
                                        <p:tgtEl>
                                          <p:spTgt spid="50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12"/>
                                        </p:tgtEl>
                                        <p:attrNameLst>
                                          <p:attrName>style.visibility</p:attrName>
                                        </p:attrNameLst>
                                      </p:cBhvr>
                                      <p:to>
                                        <p:strVal val="visible"/>
                                      </p:to>
                                    </p:set>
                                    <p:animEffect transition="in" filter="fade">
                                      <p:cBhvr>
                                        <p:cTn id="18" dur="300"/>
                                        <p:tgtEl>
                                          <p:spTgt spid="512"/>
                                        </p:tgtEl>
                                      </p:cBhvr>
                                    </p:animEffect>
                                  </p:childTnLst>
                                </p:cTn>
                              </p:par>
                            </p:childTnLst>
                          </p:cTn>
                        </p:par>
                        <p:par>
                          <p:cTn id="19" fill="hold">
                            <p:stCondLst>
                              <p:cond delay="1300"/>
                            </p:stCondLst>
                            <p:childTnLst>
                              <p:par>
                                <p:cTn id="20" presetID="10" presetClass="entr" presetSubtype="0" fill="hold" nodeType="afterEffect">
                                  <p:stCondLst>
                                    <p:cond delay="0"/>
                                  </p:stCondLst>
                                  <p:childTnLst>
                                    <p:set>
                                      <p:cBhvr>
                                        <p:cTn id="21" dur="1" fill="hold">
                                          <p:stCondLst>
                                            <p:cond delay="0"/>
                                          </p:stCondLst>
                                        </p:cTn>
                                        <p:tgtEl>
                                          <p:spTgt spid="502"/>
                                        </p:tgtEl>
                                        <p:attrNameLst>
                                          <p:attrName>style.visibility</p:attrName>
                                        </p:attrNameLst>
                                      </p:cBhvr>
                                      <p:to>
                                        <p:strVal val="visible"/>
                                      </p:to>
                                    </p:set>
                                    <p:animEffect transition="in" filter="fade">
                                      <p:cBhvr>
                                        <p:cTn id="22" dur="5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49_mockup_06">
    <p:spTree>
      <p:nvGrpSpPr>
        <p:cNvPr id="1" name="Shape 514"/>
        <p:cNvGrpSpPr/>
        <p:nvPr/>
      </p:nvGrpSpPr>
      <p:grpSpPr>
        <a:xfrm>
          <a:off x="0" y="0"/>
          <a:ext cx="0" cy="0"/>
          <a:chOff x="0" y="0"/>
          <a:chExt cx="0" cy="0"/>
        </a:xfrm>
      </p:grpSpPr>
      <p:pic>
        <p:nvPicPr>
          <p:cNvPr id="515" name="Shape 51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062784" y="5382792"/>
            <a:ext cx="5677705" cy="756635"/>
          </a:xfrm>
          <a:prstGeom prst="rect">
            <a:avLst/>
          </a:prstGeom>
          <a:noFill/>
          <a:ln>
            <a:noFill/>
          </a:ln>
        </p:spPr>
      </p:pic>
      <p:sp>
        <p:nvSpPr>
          <p:cNvPr id="516" name="Shape 516"/>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517" name="Shape 517"/>
          <p:cNvGrpSpPr/>
          <p:nvPr/>
        </p:nvGrpSpPr>
        <p:grpSpPr>
          <a:xfrm>
            <a:off x="6614404" y="2544005"/>
            <a:ext cx="1338431" cy="3956390"/>
            <a:chOff x="5348287" y="496887"/>
            <a:chExt cx="3155950" cy="6635750"/>
          </a:xfrm>
        </p:grpSpPr>
        <p:grpSp>
          <p:nvGrpSpPr>
            <p:cNvPr id="518" name="Shape 518"/>
            <p:cNvGrpSpPr/>
            <p:nvPr/>
          </p:nvGrpSpPr>
          <p:grpSpPr>
            <a:xfrm>
              <a:off x="5394325" y="560387"/>
              <a:ext cx="3078163" cy="6540500"/>
              <a:chOff x="5394325" y="560387"/>
              <a:chExt cx="3078163" cy="6540500"/>
            </a:xfrm>
          </p:grpSpPr>
          <p:sp>
            <p:nvSpPr>
              <p:cNvPr id="519" name="Shape 519"/>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20" name="Shape 520"/>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21" name="Shape 521"/>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22" name="Shape 522"/>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23" name="Shape 523"/>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24" name="Shape 524"/>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525" name="Shape 525"/>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526" name="Shape 526"/>
          <p:cNvSpPr>
            <a:spLocks noGrp="1"/>
          </p:cNvSpPr>
          <p:nvPr>
            <p:ph type="pic" idx="2"/>
          </p:nvPr>
        </p:nvSpPr>
        <p:spPr>
          <a:xfrm>
            <a:off x="6726535" y="3111599"/>
            <a:ext cx="1127105" cy="2823542"/>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527" name="Shape 527"/>
          <p:cNvGrpSpPr/>
          <p:nvPr/>
        </p:nvGrpSpPr>
        <p:grpSpPr>
          <a:xfrm>
            <a:off x="5227397" y="2544005"/>
            <a:ext cx="1338431" cy="3956390"/>
            <a:chOff x="5348287" y="496887"/>
            <a:chExt cx="3155950" cy="6635750"/>
          </a:xfrm>
        </p:grpSpPr>
        <p:grpSp>
          <p:nvGrpSpPr>
            <p:cNvPr id="528" name="Shape 528"/>
            <p:cNvGrpSpPr/>
            <p:nvPr/>
          </p:nvGrpSpPr>
          <p:grpSpPr>
            <a:xfrm>
              <a:off x="5394325" y="560387"/>
              <a:ext cx="3078163" cy="6540500"/>
              <a:chOff x="5394325" y="560387"/>
              <a:chExt cx="3078163" cy="6540500"/>
            </a:xfrm>
          </p:grpSpPr>
          <p:sp>
            <p:nvSpPr>
              <p:cNvPr id="529" name="Shape 529"/>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30" name="Shape 530"/>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31" name="Shape 531"/>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32" name="Shape 532"/>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33" name="Shape 533"/>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34" name="Shape 534"/>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535" name="Shape 535"/>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536" name="Shape 536"/>
          <p:cNvSpPr>
            <a:spLocks noGrp="1"/>
          </p:cNvSpPr>
          <p:nvPr>
            <p:ph type="pic" idx="3"/>
          </p:nvPr>
        </p:nvSpPr>
        <p:spPr>
          <a:xfrm>
            <a:off x="5339529" y="3111599"/>
            <a:ext cx="1127105" cy="2823542"/>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537" name="Shape 537"/>
          <p:cNvGrpSpPr/>
          <p:nvPr/>
        </p:nvGrpSpPr>
        <p:grpSpPr>
          <a:xfrm>
            <a:off x="3822538" y="2544005"/>
            <a:ext cx="1338431" cy="3956390"/>
            <a:chOff x="5348287" y="496887"/>
            <a:chExt cx="3155950" cy="6635750"/>
          </a:xfrm>
        </p:grpSpPr>
        <p:grpSp>
          <p:nvGrpSpPr>
            <p:cNvPr id="538" name="Shape 538"/>
            <p:cNvGrpSpPr/>
            <p:nvPr/>
          </p:nvGrpSpPr>
          <p:grpSpPr>
            <a:xfrm>
              <a:off x="5394325" y="560387"/>
              <a:ext cx="3078163" cy="6540500"/>
              <a:chOff x="5394325" y="560387"/>
              <a:chExt cx="3078163" cy="6540500"/>
            </a:xfrm>
          </p:grpSpPr>
          <p:sp>
            <p:nvSpPr>
              <p:cNvPr id="539" name="Shape 539"/>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0" name="Shape 540"/>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1" name="Shape 541"/>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2" name="Shape 542"/>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3" name="Shape 543"/>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4" name="Shape 544"/>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545" name="Shape 545"/>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546" name="Shape 546"/>
          <p:cNvSpPr>
            <a:spLocks noGrp="1"/>
          </p:cNvSpPr>
          <p:nvPr>
            <p:ph type="pic" idx="4"/>
          </p:nvPr>
        </p:nvSpPr>
        <p:spPr>
          <a:xfrm>
            <a:off x="3934670" y="3111599"/>
            <a:ext cx="1127105" cy="2823542"/>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7" name="Shape 547"/>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500"/>
                                        <p:tgtEl>
                                          <p:spTgt spid="547"/>
                                        </p:tgtEl>
                                      </p:cBhvr>
                                    </p:animEffect>
                                  </p:childTnLst>
                                </p:cTn>
                              </p:par>
                              <p:par>
                                <p:cTn id="8" presetID="10" presetClass="entr" presetSubtype="0" fill="hold" nodeType="withEffect">
                                  <p:stCondLst>
                                    <p:cond delay="0"/>
                                  </p:stCondLst>
                                  <p:childTnLst>
                                    <p:set>
                                      <p:cBhvr>
                                        <p:cTn id="9" dur="1" fill="hold">
                                          <p:stCondLst>
                                            <p:cond delay="0"/>
                                          </p:stCondLst>
                                        </p:cTn>
                                        <p:tgtEl>
                                          <p:spTgt spid="516"/>
                                        </p:tgtEl>
                                        <p:attrNameLst>
                                          <p:attrName>style.visibility</p:attrName>
                                        </p:attrNameLst>
                                      </p:cBhvr>
                                      <p:to>
                                        <p:strVal val="visible"/>
                                      </p:to>
                                    </p:set>
                                    <p:animEffect transition="in" filter="fade">
                                      <p:cBhvr>
                                        <p:cTn id="10" dur="500"/>
                                        <p:tgtEl>
                                          <p:spTgt spid="516"/>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537"/>
                                        </p:tgtEl>
                                        <p:attrNameLst>
                                          <p:attrName>style.visibility</p:attrName>
                                        </p:attrNameLst>
                                      </p:cBhvr>
                                      <p:to>
                                        <p:strVal val="visible"/>
                                      </p:to>
                                    </p:set>
                                    <p:anim calcmode="lin" valueType="num">
                                      <p:cBhvr additive="base">
                                        <p:cTn id="14" dur="500"/>
                                        <p:tgtEl>
                                          <p:spTgt spid="5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46"/>
                                        </p:tgtEl>
                                        <p:attrNameLst>
                                          <p:attrName>style.visibility</p:attrName>
                                        </p:attrNameLst>
                                      </p:cBhvr>
                                      <p:to>
                                        <p:strVal val="visible"/>
                                      </p:to>
                                    </p:set>
                                    <p:animEffect transition="in" filter="fade">
                                      <p:cBhvr>
                                        <p:cTn id="18" dur="500"/>
                                        <p:tgtEl>
                                          <p:spTgt spid="546"/>
                                        </p:tgtEl>
                                      </p:cBhvr>
                                    </p:animEffect>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527"/>
                                        </p:tgtEl>
                                        <p:attrNameLst>
                                          <p:attrName>style.visibility</p:attrName>
                                        </p:attrNameLst>
                                      </p:cBhvr>
                                      <p:to>
                                        <p:strVal val="visible"/>
                                      </p:to>
                                    </p:set>
                                    <p:anim calcmode="lin" valueType="num">
                                      <p:cBhvr additive="base">
                                        <p:cTn id="22" dur="500"/>
                                        <p:tgtEl>
                                          <p:spTgt spid="52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536"/>
                                        </p:tgtEl>
                                        <p:attrNameLst>
                                          <p:attrName>style.visibility</p:attrName>
                                        </p:attrNameLst>
                                      </p:cBhvr>
                                      <p:to>
                                        <p:strVal val="visible"/>
                                      </p:to>
                                    </p:set>
                                    <p:animEffect transition="in" filter="fade">
                                      <p:cBhvr>
                                        <p:cTn id="26" dur="500"/>
                                        <p:tgtEl>
                                          <p:spTgt spid="536"/>
                                        </p:tgtEl>
                                      </p:cBhvr>
                                    </p:animEffect>
                                  </p:childTnLst>
                                </p:cTn>
                              </p:par>
                            </p:childTnLst>
                          </p:cTn>
                        </p:par>
                        <p:par>
                          <p:cTn id="27" fill="hold">
                            <p:stCondLst>
                              <p:cond delay="2500"/>
                            </p:stCondLst>
                            <p:childTnLst>
                              <p:par>
                                <p:cTn id="28" presetID="2" presetClass="entr" presetSubtype="1" fill="hold" nodeType="afterEffect">
                                  <p:stCondLst>
                                    <p:cond delay="0"/>
                                  </p:stCondLst>
                                  <p:childTnLst>
                                    <p:set>
                                      <p:cBhvr>
                                        <p:cTn id="29" dur="1" fill="hold">
                                          <p:stCondLst>
                                            <p:cond delay="0"/>
                                          </p:stCondLst>
                                        </p:cTn>
                                        <p:tgtEl>
                                          <p:spTgt spid="517"/>
                                        </p:tgtEl>
                                        <p:attrNameLst>
                                          <p:attrName>style.visibility</p:attrName>
                                        </p:attrNameLst>
                                      </p:cBhvr>
                                      <p:to>
                                        <p:strVal val="visible"/>
                                      </p:to>
                                    </p:set>
                                    <p:anim calcmode="lin" valueType="num">
                                      <p:cBhvr additive="base">
                                        <p:cTn id="30" dur="500"/>
                                        <p:tgtEl>
                                          <p:spTgt spid="517"/>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526"/>
                                        </p:tgtEl>
                                        <p:attrNameLst>
                                          <p:attrName>style.visibility</p:attrName>
                                        </p:attrNameLst>
                                      </p:cBhvr>
                                      <p:to>
                                        <p:strVal val="visible"/>
                                      </p:to>
                                    </p:set>
                                    <p:animEffect transition="in" filter="fade">
                                      <p:cBhvr>
                                        <p:cTn id="34" dur="500"/>
                                        <p:tgtEl>
                                          <p:spTgt spid="526"/>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515"/>
                                        </p:tgtEl>
                                        <p:attrNameLst>
                                          <p:attrName>style.visibility</p:attrName>
                                        </p:attrNameLst>
                                      </p:cBhvr>
                                      <p:to>
                                        <p:strVal val="visible"/>
                                      </p:to>
                                    </p:set>
                                    <p:animEffect transition="in" filter="fade">
                                      <p:cBhvr>
                                        <p:cTn id="38" dur="500"/>
                                        <p:tgtEl>
                                          <p:spTgt spid="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48_mockup_06">
    <p:spTree>
      <p:nvGrpSpPr>
        <p:cNvPr id="1" name="Shape 548"/>
        <p:cNvGrpSpPr/>
        <p:nvPr/>
      </p:nvGrpSpPr>
      <p:grpSpPr>
        <a:xfrm>
          <a:off x="0" y="0"/>
          <a:ext cx="0" cy="0"/>
          <a:chOff x="0" y="0"/>
          <a:chExt cx="0" cy="0"/>
        </a:xfrm>
      </p:grpSpPr>
      <p:pic>
        <p:nvPicPr>
          <p:cNvPr id="549" name="Shape 54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68000" y="5382792"/>
            <a:ext cx="5677705" cy="756635"/>
          </a:xfrm>
          <a:prstGeom prst="rect">
            <a:avLst/>
          </a:prstGeom>
          <a:noFill/>
          <a:ln>
            <a:noFill/>
          </a:ln>
        </p:spPr>
      </p:pic>
      <p:grpSp>
        <p:nvGrpSpPr>
          <p:cNvPr id="550" name="Shape 550"/>
          <p:cNvGrpSpPr/>
          <p:nvPr/>
        </p:nvGrpSpPr>
        <p:grpSpPr>
          <a:xfrm rot="5400000">
            <a:off x="5384492" y="3589875"/>
            <a:ext cx="2276799" cy="3405187"/>
            <a:chOff x="1665288" y="496887"/>
            <a:chExt cx="3155950" cy="6635750"/>
          </a:xfrm>
        </p:grpSpPr>
        <p:grpSp>
          <p:nvGrpSpPr>
            <p:cNvPr id="551" name="Shape 551"/>
            <p:cNvGrpSpPr/>
            <p:nvPr/>
          </p:nvGrpSpPr>
          <p:grpSpPr>
            <a:xfrm>
              <a:off x="1711325" y="560387"/>
              <a:ext cx="3078163" cy="6540500"/>
              <a:chOff x="1711325" y="560387"/>
              <a:chExt cx="3078163" cy="6540500"/>
            </a:xfrm>
          </p:grpSpPr>
          <p:sp>
            <p:nvSpPr>
              <p:cNvPr id="552" name="Shape 552"/>
              <p:cNvSpPr/>
              <p:nvPr/>
            </p:nvSpPr>
            <p:spPr>
              <a:xfrm>
                <a:off x="1711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53" name="Shape 553"/>
              <p:cNvSpPr/>
              <p:nvPr/>
            </p:nvSpPr>
            <p:spPr>
              <a:xfrm>
                <a:off x="2963863" y="6361112"/>
                <a:ext cx="574674" cy="574674"/>
              </a:xfrm>
              <a:custGeom>
                <a:avLst/>
                <a:gdLst/>
                <a:ahLst/>
                <a:cxnLst/>
                <a:rect l="0" t="0" r="0" b="0"/>
                <a:pathLst>
                  <a:path w="120000" h="120000" extrusionOk="0">
                    <a:moveTo>
                      <a:pt x="119924" y="59135"/>
                    </a:moveTo>
                    <a:lnTo>
                      <a:pt x="119924" y="59135"/>
                    </a:lnTo>
                    <a:cubicBezTo>
                      <a:pt x="119924" y="93625"/>
                      <a:pt x="93625" y="119924"/>
                      <a:pt x="60788" y="119924"/>
                    </a:cubicBezTo>
                    <a:cubicBezTo>
                      <a:pt x="27952" y="119924"/>
                      <a:pt x="0" y="93625"/>
                      <a:pt x="0" y="59135"/>
                    </a:cubicBezTo>
                    <a:cubicBezTo>
                      <a:pt x="0" y="26299"/>
                      <a:pt x="27952" y="0"/>
                      <a:pt x="60788" y="0"/>
                    </a:cubicBezTo>
                    <a:cubicBezTo>
                      <a:pt x="93625" y="0"/>
                      <a:pt x="119924" y="26299"/>
                      <a:pt x="119924" y="59135"/>
                    </a:cubicBezTo>
                  </a:path>
                </a:pathLst>
              </a:custGeom>
              <a:solidFill>
                <a:srgbClr val="E2E2E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54" name="Shape 554"/>
              <p:cNvSpPr/>
              <p:nvPr/>
            </p:nvSpPr>
            <p:spPr>
              <a:xfrm>
                <a:off x="3144838" y="6534150"/>
                <a:ext cx="220662" cy="228600"/>
              </a:xfrm>
              <a:custGeom>
                <a:avLst/>
                <a:gdLst/>
                <a:ahLst/>
                <a:cxnLst/>
                <a:rect l="0" t="0" r="0" b="0"/>
                <a:pathLst>
                  <a:path w="120000" h="120000" extrusionOk="0">
                    <a:moveTo>
                      <a:pt x="94006" y="119811"/>
                    </a:moveTo>
                    <a:lnTo>
                      <a:pt x="94006" y="119811"/>
                    </a:lnTo>
                    <a:cubicBezTo>
                      <a:pt x="25602" y="119811"/>
                      <a:pt x="25602" y="119811"/>
                      <a:pt x="25602" y="119811"/>
                    </a:cubicBezTo>
                    <a:cubicBezTo>
                      <a:pt x="8599" y="119811"/>
                      <a:pt x="0" y="107338"/>
                      <a:pt x="0" y="95055"/>
                    </a:cubicBezTo>
                    <a:cubicBezTo>
                      <a:pt x="0" y="24755"/>
                      <a:pt x="0" y="24755"/>
                      <a:pt x="0" y="24755"/>
                    </a:cubicBezTo>
                    <a:cubicBezTo>
                      <a:pt x="0" y="8314"/>
                      <a:pt x="8599" y="0"/>
                      <a:pt x="25602" y="0"/>
                    </a:cubicBezTo>
                    <a:cubicBezTo>
                      <a:pt x="94006" y="0"/>
                      <a:pt x="94006" y="0"/>
                      <a:pt x="94006" y="0"/>
                    </a:cubicBezTo>
                    <a:cubicBezTo>
                      <a:pt x="106905" y="0"/>
                      <a:pt x="119804" y="8314"/>
                      <a:pt x="119804" y="24755"/>
                    </a:cubicBezTo>
                    <a:cubicBezTo>
                      <a:pt x="119804" y="95055"/>
                      <a:pt x="119804" y="95055"/>
                      <a:pt x="119804" y="95055"/>
                    </a:cubicBezTo>
                    <a:cubicBezTo>
                      <a:pt x="119804" y="107338"/>
                      <a:pt x="106905" y="119811"/>
                      <a:pt x="94006" y="119811"/>
                    </a:cubicBezTo>
                    <a:close/>
                    <a:moveTo>
                      <a:pt x="25602" y="8314"/>
                    </a:moveTo>
                    <a:lnTo>
                      <a:pt x="25602" y="8314"/>
                    </a:lnTo>
                    <a:cubicBezTo>
                      <a:pt x="17198" y="8314"/>
                      <a:pt x="8599" y="16629"/>
                      <a:pt x="8599" y="24755"/>
                    </a:cubicBezTo>
                    <a:cubicBezTo>
                      <a:pt x="8599" y="95055"/>
                      <a:pt x="8599" y="95055"/>
                      <a:pt x="8599" y="95055"/>
                    </a:cubicBezTo>
                    <a:cubicBezTo>
                      <a:pt x="8599" y="103370"/>
                      <a:pt x="17198" y="107338"/>
                      <a:pt x="25602" y="107338"/>
                    </a:cubicBezTo>
                    <a:cubicBezTo>
                      <a:pt x="94006" y="107338"/>
                      <a:pt x="94006" y="107338"/>
                      <a:pt x="94006" y="107338"/>
                    </a:cubicBezTo>
                    <a:cubicBezTo>
                      <a:pt x="102605" y="107338"/>
                      <a:pt x="106905" y="103370"/>
                      <a:pt x="106905" y="95055"/>
                    </a:cubicBezTo>
                    <a:cubicBezTo>
                      <a:pt x="106905" y="24755"/>
                      <a:pt x="106905" y="24755"/>
                      <a:pt x="106905" y="24755"/>
                    </a:cubicBezTo>
                    <a:cubicBezTo>
                      <a:pt x="106905" y="16629"/>
                      <a:pt x="102605" y="8314"/>
                      <a:pt x="94006" y="8314"/>
                    </a:cubicBezTo>
                    <a:cubicBezTo>
                      <a:pt x="25602" y="8314"/>
                      <a:pt x="25602" y="8314"/>
                      <a:pt x="25602" y="8314"/>
                    </a:cubicBezTo>
                    <a:close/>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55" name="Shape 555"/>
              <p:cNvSpPr/>
              <p:nvPr/>
            </p:nvSpPr>
            <p:spPr>
              <a:xfrm>
                <a:off x="3009900"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017" y="0"/>
                      <a:pt x="119911" y="20000"/>
                      <a:pt x="119911" y="60000"/>
                    </a:cubicBezTo>
                    <a:cubicBezTo>
                      <a:pt x="119911" y="99090"/>
                      <a:pt x="116017"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56" name="Shape 556"/>
              <p:cNvSpPr/>
              <p:nvPr/>
            </p:nvSpPr>
            <p:spPr>
              <a:xfrm>
                <a:off x="3206750" y="858837"/>
                <a:ext cx="87313" cy="87311"/>
              </a:xfrm>
              <a:custGeom>
                <a:avLst/>
                <a:gdLst/>
                <a:ahLst/>
                <a:cxnLst/>
                <a:rect l="0" t="0" r="0" b="0"/>
                <a:pathLst>
                  <a:path w="120000" h="120000" extrusionOk="0">
                    <a:moveTo>
                      <a:pt x="64958" y="0"/>
                    </a:moveTo>
                    <a:lnTo>
                      <a:pt x="64958" y="0"/>
                    </a:lnTo>
                    <a:cubicBezTo>
                      <a:pt x="32231" y="0"/>
                      <a:pt x="0" y="21818"/>
                      <a:pt x="0" y="54545"/>
                    </a:cubicBezTo>
                    <a:cubicBezTo>
                      <a:pt x="0" y="65454"/>
                      <a:pt x="0" y="65454"/>
                      <a:pt x="0" y="65454"/>
                    </a:cubicBezTo>
                    <a:cubicBezTo>
                      <a:pt x="0" y="98181"/>
                      <a:pt x="32231"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57" name="Shape 557"/>
              <p:cNvSpPr/>
              <p:nvPr/>
            </p:nvSpPr>
            <p:spPr>
              <a:xfrm>
                <a:off x="1900238"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558" name="Shape 558"/>
            <p:cNvSpPr/>
            <p:nvPr/>
          </p:nvSpPr>
          <p:spPr>
            <a:xfrm>
              <a:off x="1665288"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35" y="566"/>
                    <a:pt x="99635" y="566"/>
                    <a:pt x="99635" y="566"/>
                  </a:cubicBezTo>
                  <a:cubicBezTo>
                    <a:pt x="99635" y="279"/>
                    <a:pt x="99635" y="279"/>
                    <a:pt x="99635" y="279"/>
                  </a:cubicBezTo>
                  <a:cubicBezTo>
                    <a:pt x="99635" y="143"/>
                    <a:pt x="99635" y="0"/>
                    <a:pt x="99347" y="0"/>
                  </a:cubicBezTo>
                  <a:cubicBezTo>
                    <a:pt x="80789" y="0"/>
                    <a:pt x="80789" y="0"/>
                    <a:pt x="80789" y="0"/>
                  </a:cubicBezTo>
                  <a:cubicBezTo>
                    <a:pt x="80488" y="0"/>
                    <a:pt x="80187" y="143"/>
                    <a:pt x="80187" y="279"/>
                  </a:cubicBezTo>
                  <a:cubicBezTo>
                    <a:pt x="80187" y="566"/>
                    <a:pt x="80187" y="566"/>
                    <a:pt x="80187" y="566"/>
                  </a:cubicBezTo>
                  <a:cubicBezTo>
                    <a:pt x="17354" y="566"/>
                    <a:pt x="17354" y="566"/>
                    <a:pt x="17354" y="566"/>
                  </a:cubicBezTo>
                  <a:cubicBezTo>
                    <a:pt x="7773" y="566"/>
                    <a:pt x="588" y="3841"/>
                    <a:pt x="588" y="8542"/>
                  </a:cubicBezTo>
                  <a:cubicBezTo>
                    <a:pt x="588" y="16941"/>
                    <a:pt x="588" y="16941"/>
                    <a:pt x="588" y="16941"/>
                  </a:cubicBezTo>
                  <a:lnTo>
                    <a:pt x="588" y="16941"/>
                  </a:lnTo>
                  <a:cubicBezTo>
                    <a:pt x="301" y="16941"/>
                    <a:pt x="0" y="16941"/>
                    <a:pt x="0" y="17084"/>
                  </a:cubicBezTo>
                  <a:cubicBezTo>
                    <a:pt x="0" y="22064"/>
                    <a:pt x="0" y="22064"/>
                    <a:pt x="0" y="22064"/>
                  </a:cubicBezTo>
                  <a:cubicBezTo>
                    <a:pt x="0" y="22208"/>
                    <a:pt x="301" y="22344"/>
                    <a:pt x="588" y="22344"/>
                  </a:cubicBezTo>
                  <a:lnTo>
                    <a:pt x="588" y="22344"/>
                  </a:lnTo>
                  <a:cubicBezTo>
                    <a:pt x="588" y="24487"/>
                    <a:pt x="588" y="24487"/>
                    <a:pt x="588" y="24487"/>
                  </a:cubicBezTo>
                  <a:lnTo>
                    <a:pt x="588" y="24487"/>
                  </a:lnTo>
                  <a:cubicBezTo>
                    <a:pt x="301" y="24487"/>
                    <a:pt x="0" y="24623"/>
                    <a:pt x="0" y="24766"/>
                  </a:cubicBezTo>
                  <a:cubicBezTo>
                    <a:pt x="0" y="32169"/>
                    <a:pt x="0" y="32169"/>
                    <a:pt x="0" y="32169"/>
                  </a:cubicBezTo>
                  <a:cubicBezTo>
                    <a:pt x="0" y="32312"/>
                    <a:pt x="301" y="32312"/>
                    <a:pt x="588" y="32312"/>
                  </a:cubicBezTo>
                  <a:lnTo>
                    <a:pt x="588" y="32312"/>
                  </a:lnTo>
                  <a:cubicBezTo>
                    <a:pt x="588" y="34305"/>
                    <a:pt x="588" y="34305"/>
                    <a:pt x="588" y="34305"/>
                  </a:cubicBezTo>
                  <a:lnTo>
                    <a:pt x="588" y="34305"/>
                  </a:lnTo>
                  <a:cubicBezTo>
                    <a:pt x="301" y="34305"/>
                    <a:pt x="0" y="34448"/>
                    <a:pt x="0" y="34591"/>
                  </a:cubicBezTo>
                  <a:cubicBezTo>
                    <a:pt x="0" y="42137"/>
                    <a:pt x="0" y="42137"/>
                    <a:pt x="0" y="42137"/>
                  </a:cubicBezTo>
                  <a:cubicBezTo>
                    <a:pt x="0" y="42274"/>
                    <a:pt x="301" y="42274"/>
                    <a:pt x="588" y="42274"/>
                  </a:cubicBezTo>
                  <a:lnTo>
                    <a:pt x="588" y="42274"/>
                  </a:lnTo>
                  <a:cubicBezTo>
                    <a:pt x="588" y="112024"/>
                    <a:pt x="588" y="112024"/>
                    <a:pt x="588" y="112024"/>
                  </a:cubicBezTo>
                  <a:cubicBezTo>
                    <a:pt x="588" y="116432"/>
                    <a:pt x="8074"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rgbClr val="E2E2E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559" name="Shape 559"/>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560" name="Shape 560"/>
          <p:cNvGrpSpPr/>
          <p:nvPr/>
        </p:nvGrpSpPr>
        <p:grpSpPr>
          <a:xfrm>
            <a:off x="3465314" y="1996693"/>
            <a:ext cx="1619501" cy="4787231"/>
            <a:chOff x="5348287" y="496887"/>
            <a:chExt cx="3155950" cy="6635750"/>
          </a:xfrm>
        </p:grpSpPr>
        <p:grpSp>
          <p:nvGrpSpPr>
            <p:cNvPr id="561" name="Shape 561"/>
            <p:cNvGrpSpPr/>
            <p:nvPr/>
          </p:nvGrpSpPr>
          <p:grpSpPr>
            <a:xfrm>
              <a:off x="5394325" y="560387"/>
              <a:ext cx="3078163" cy="6540500"/>
              <a:chOff x="5394325" y="560387"/>
              <a:chExt cx="3078163" cy="6540500"/>
            </a:xfrm>
          </p:grpSpPr>
          <p:sp>
            <p:nvSpPr>
              <p:cNvPr id="562" name="Shape 562"/>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3" name="Shape 563"/>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4" name="Shape 564"/>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5" name="Shape 565"/>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6" name="Shape 566"/>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7" name="Shape 567"/>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568" name="Shape 568"/>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rgbClr val="26292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569" name="Shape 569"/>
          <p:cNvSpPr>
            <a:spLocks noGrp="1"/>
          </p:cNvSpPr>
          <p:nvPr>
            <p:ph type="pic" idx="2"/>
          </p:nvPr>
        </p:nvSpPr>
        <p:spPr>
          <a:xfrm>
            <a:off x="5310026" y="4314859"/>
            <a:ext cx="2427623" cy="194627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0" name="Shape 570"/>
          <p:cNvSpPr>
            <a:spLocks noGrp="1"/>
          </p:cNvSpPr>
          <p:nvPr>
            <p:ph type="pic" idx="3"/>
          </p:nvPr>
        </p:nvSpPr>
        <p:spPr>
          <a:xfrm>
            <a:off x="3599288" y="2673053"/>
            <a:ext cx="1363799" cy="341648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1" name="Shape 571"/>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500"/>
                                        <p:tgtEl>
                                          <p:spTgt spid="571"/>
                                        </p:tgtEl>
                                      </p:cBhvr>
                                    </p:animEffect>
                                  </p:childTnLst>
                                </p:cTn>
                              </p:par>
                              <p:par>
                                <p:cTn id="8" presetID="10" presetClass="entr" presetSubtype="0" fill="hold" nodeType="withEffect">
                                  <p:stCondLst>
                                    <p:cond delay="0"/>
                                  </p:stCondLst>
                                  <p:childTnLst>
                                    <p:set>
                                      <p:cBhvr>
                                        <p:cTn id="9" dur="1" fill="hold">
                                          <p:stCondLst>
                                            <p:cond delay="0"/>
                                          </p:stCondLst>
                                        </p:cTn>
                                        <p:tgtEl>
                                          <p:spTgt spid="559"/>
                                        </p:tgtEl>
                                        <p:attrNameLst>
                                          <p:attrName>style.visibility</p:attrName>
                                        </p:attrNameLst>
                                      </p:cBhvr>
                                      <p:to>
                                        <p:strVal val="visible"/>
                                      </p:to>
                                    </p:set>
                                    <p:animEffect transition="in" filter="fade">
                                      <p:cBhvr>
                                        <p:cTn id="10" dur="500"/>
                                        <p:tgtEl>
                                          <p:spTgt spid="559"/>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550"/>
                                        </p:tgtEl>
                                        <p:attrNameLst>
                                          <p:attrName>style.visibility</p:attrName>
                                        </p:attrNameLst>
                                      </p:cBhvr>
                                      <p:to>
                                        <p:strVal val="visible"/>
                                      </p:to>
                                    </p:set>
                                    <p:anim calcmode="lin" valueType="num">
                                      <p:cBhvr additive="base">
                                        <p:cTn id="14" dur="500"/>
                                        <p:tgtEl>
                                          <p:spTgt spid="5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69"/>
                                        </p:tgtEl>
                                        <p:attrNameLst>
                                          <p:attrName>style.visibility</p:attrName>
                                        </p:attrNameLst>
                                      </p:cBhvr>
                                      <p:to>
                                        <p:strVal val="visible"/>
                                      </p:to>
                                    </p:set>
                                    <p:animEffect transition="in" filter="fade">
                                      <p:cBhvr>
                                        <p:cTn id="18" dur="300"/>
                                        <p:tgtEl>
                                          <p:spTgt spid="569"/>
                                        </p:tgtEl>
                                      </p:cBhvr>
                                    </p:animEffect>
                                  </p:childTnLst>
                                </p:cTn>
                              </p:par>
                            </p:childTnLst>
                          </p:cTn>
                        </p:par>
                        <p:par>
                          <p:cTn id="19" fill="hold">
                            <p:stCondLst>
                              <p:cond delay="1300"/>
                            </p:stCondLst>
                            <p:childTnLst>
                              <p:par>
                                <p:cTn id="20" presetID="2" presetClass="entr" presetSubtype="1" fill="hold" nodeType="afterEffect">
                                  <p:stCondLst>
                                    <p:cond delay="0"/>
                                  </p:stCondLst>
                                  <p:childTnLst>
                                    <p:set>
                                      <p:cBhvr>
                                        <p:cTn id="21" dur="1" fill="hold">
                                          <p:stCondLst>
                                            <p:cond delay="0"/>
                                          </p:stCondLst>
                                        </p:cTn>
                                        <p:tgtEl>
                                          <p:spTgt spid="560"/>
                                        </p:tgtEl>
                                        <p:attrNameLst>
                                          <p:attrName>style.visibility</p:attrName>
                                        </p:attrNameLst>
                                      </p:cBhvr>
                                      <p:to>
                                        <p:strVal val="visible"/>
                                      </p:to>
                                    </p:set>
                                    <p:anim calcmode="lin" valueType="num">
                                      <p:cBhvr additive="base">
                                        <p:cTn id="22" dur="500"/>
                                        <p:tgtEl>
                                          <p:spTgt spid="560"/>
                                        </p:tgtEl>
                                        <p:attrNameLst>
                                          <p:attrName>ppt_y</p:attrName>
                                        </p:attrNameLst>
                                      </p:cBhvr>
                                      <p:tavLst>
                                        <p:tav tm="0">
                                          <p:val>
                                            <p:strVal val="#ppt_y-1"/>
                                          </p:val>
                                        </p:tav>
                                        <p:tav tm="100000">
                                          <p:val>
                                            <p:strVal val="#ppt_y"/>
                                          </p:val>
                                        </p:tav>
                                      </p:tavLst>
                                    </p:anim>
                                  </p:childTnLst>
                                </p:cTn>
                              </p:par>
                            </p:childTnLst>
                          </p:cTn>
                        </p:par>
                        <p:par>
                          <p:cTn id="23" fill="hold">
                            <p:stCondLst>
                              <p:cond delay="1800"/>
                            </p:stCondLst>
                            <p:childTnLst>
                              <p:par>
                                <p:cTn id="24" presetID="10" presetClass="entr" presetSubtype="0" fill="hold" nodeType="afterEffect">
                                  <p:stCondLst>
                                    <p:cond delay="0"/>
                                  </p:stCondLst>
                                  <p:childTnLst>
                                    <p:set>
                                      <p:cBhvr>
                                        <p:cTn id="25" dur="1" fill="hold">
                                          <p:stCondLst>
                                            <p:cond delay="0"/>
                                          </p:stCondLst>
                                        </p:cTn>
                                        <p:tgtEl>
                                          <p:spTgt spid="570"/>
                                        </p:tgtEl>
                                        <p:attrNameLst>
                                          <p:attrName>style.visibility</p:attrName>
                                        </p:attrNameLst>
                                      </p:cBhvr>
                                      <p:to>
                                        <p:strVal val="visible"/>
                                      </p:to>
                                    </p:set>
                                    <p:animEffect transition="in" filter="fade">
                                      <p:cBhvr>
                                        <p:cTn id="26" dur="300"/>
                                        <p:tgtEl>
                                          <p:spTgt spid="570"/>
                                        </p:tgtEl>
                                      </p:cBhvr>
                                    </p:animEffect>
                                  </p:childTnLst>
                                </p:cTn>
                              </p:par>
                            </p:childTnLst>
                          </p:cTn>
                        </p:par>
                        <p:par>
                          <p:cTn id="27" fill="hold">
                            <p:stCondLst>
                              <p:cond delay="2100"/>
                            </p:stCondLst>
                            <p:childTnLst>
                              <p:par>
                                <p:cTn id="28" presetID="10" presetClass="entr" presetSubtype="0" fill="hold" nodeType="afterEffect">
                                  <p:stCondLst>
                                    <p:cond delay="0"/>
                                  </p:stCondLst>
                                  <p:childTnLst>
                                    <p:set>
                                      <p:cBhvr>
                                        <p:cTn id="29" dur="1" fill="hold">
                                          <p:stCondLst>
                                            <p:cond delay="0"/>
                                          </p:stCondLst>
                                        </p:cTn>
                                        <p:tgtEl>
                                          <p:spTgt spid="549"/>
                                        </p:tgtEl>
                                        <p:attrNameLst>
                                          <p:attrName>style.visibility</p:attrName>
                                        </p:attrNameLst>
                                      </p:cBhvr>
                                      <p:to>
                                        <p:strVal val="visible"/>
                                      </p:to>
                                    </p:set>
                                    <p:animEffect transition="in" filter="fade">
                                      <p:cBhvr>
                                        <p:cTn id="30" dur="500"/>
                                        <p:tgtEl>
                                          <p:spTgt spid="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6_mockup_06">
    <p:spTree>
      <p:nvGrpSpPr>
        <p:cNvPr id="1" name="Shape 572"/>
        <p:cNvGrpSpPr/>
        <p:nvPr/>
      </p:nvGrpSpPr>
      <p:grpSpPr>
        <a:xfrm>
          <a:off x="0" y="0"/>
          <a:ext cx="0" cy="0"/>
          <a:chOff x="0" y="0"/>
          <a:chExt cx="0" cy="0"/>
        </a:xfrm>
      </p:grpSpPr>
      <p:pic>
        <p:nvPicPr>
          <p:cNvPr id="573" name="Shape 57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30391" y="5382792"/>
            <a:ext cx="5677705" cy="756635"/>
          </a:xfrm>
          <a:prstGeom prst="rect">
            <a:avLst/>
          </a:prstGeom>
          <a:noFill/>
          <a:ln>
            <a:noFill/>
          </a:ln>
        </p:spPr>
      </p:pic>
      <p:grpSp>
        <p:nvGrpSpPr>
          <p:cNvPr id="574" name="Shape 574"/>
          <p:cNvGrpSpPr/>
          <p:nvPr/>
        </p:nvGrpSpPr>
        <p:grpSpPr>
          <a:xfrm>
            <a:off x="4229625" y="2241640"/>
            <a:ext cx="1487825" cy="4204185"/>
            <a:chOff x="4756180" y="1435219"/>
            <a:chExt cx="1800269" cy="3618460"/>
          </a:xfrm>
        </p:grpSpPr>
        <p:sp>
          <p:nvSpPr>
            <p:cNvPr id="575" name="Shape 575"/>
            <p:cNvSpPr/>
            <p:nvPr/>
          </p:nvSpPr>
          <p:spPr>
            <a:xfrm>
              <a:off x="4761557" y="1435219"/>
              <a:ext cx="1791307" cy="3618460"/>
            </a:xfrm>
            <a:custGeom>
              <a:avLst/>
              <a:gdLst/>
              <a:ahLst/>
              <a:cxnLst/>
              <a:rect l="0" t="0" r="0" b="0"/>
              <a:pathLst>
                <a:path w="120000" h="120000" extrusionOk="0">
                  <a:moveTo>
                    <a:pt x="0" y="5304"/>
                  </a:moveTo>
                  <a:lnTo>
                    <a:pt x="0" y="5304"/>
                  </a:lnTo>
                  <a:cubicBezTo>
                    <a:pt x="190" y="113267"/>
                    <a:pt x="190" y="113267"/>
                    <a:pt x="190" y="113267"/>
                  </a:cubicBezTo>
                  <a:cubicBezTo>
                    <a:pt x="190" y="115828"/>
                    <a:pt x="5746" y="117054"/>
                    <a:pt x="11492" y="117627"/>
                  </a:cubicBezTo>
                  <a:cubicBezTo>
                    <a:pt x="30051" y="119326"/>
                    <a:pt x="92427" y="119993"/>
                    <a:pt x="112701" y="117250"/>
                  </a:cubicBezTo>
                  <a:cubicBezTo>
                    <a:pt x="119986" y="116205"/>
                    <a:pt x="119591" y="112983"/>
                    <a:pt x="119591" y="112606"/>
                  </a:cubicBezTo>
                  <a:cubicBezTo>
                    <a:pt x="119591" y="112040"/>
                    <a:pt x="119591" y="5304"/>
                    <a:pt x="119591" y="5304"/>
                  </a:cubicBezTo>
                  <a:cubicBezTo>
                    <a:pt x="119591" y="5304"/>
                    <a:pt x="119986" y="2278"/>
                    <a:pt x="110604" y="1233"/>
                  </a:cubicBezTo>
                  <a:cubicBezTo>
                    <a:pt x="110604" y="1233"/>
                    <a:pt x="101413" y="572"/>
                    <a:pt x="83426" y="195"/>
                  </a:cubicBezTo>
                  <a:cubicBezTo>
                    <a:pt x="82664" y="195"/>
                    <a:pt x="82282" y="855"/>
                    <a:pt x="81139" y="761"/>
                  </a:cubicBezTo>
                  <a:cubicBezTo>
                    <a:pt x="79600" y="761"/>
                    <a:pt x="79409" y="101"/>
                    <a:pt x="78456" y="101"/>
                  </a:cubicBezTo>
                  <a:cubicBezTo>
                    <a:pt x="73486" y="0"/>
                    <a:pt x="68122" y="0"/>
                    <a:pt x="62008" y="0"/>
                  </a:cubicBezTo>
                  <a:cubicBezTo>
                    <a:pt x="30241" y="0"/>
                    <a:pt x="18368" y="478"/>
                    <a:pt x="6508" y="1711"/>
                  </a:cubicBezTo>
                  <a:cubicBezTo>
                    <a:pt x="3826" y="1900"/>
                    <a:pt x="0" y="3511"/>
                    <a:pt x="0" y="5304"/>
                  </a:cubicBezTo>
                </a:path>
              </a:pathLst>
            </a:custGeom>
            <a:solidFill>
              <a:schemeClr val="accent1"/>
            </a:solidFill>
            <a:ln w="9525"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76" name="Shape 576"/>
            <p:cNvSpPr/>
            <p:nvPr/>
          </p:nvSpPr>
          <p:spPr>
            <a:xfrm>
              <a:off x="4984687" y="1644010"/>
              <a:ext cx="343206" cy="345894"/>
            </a:xfrm>
            <a:custGeom>
              <a:avLst/>
              <a:gdLst/>
              <a:ahLst/>
              <a:cxnLst/>
              <a:rect l="0" t="0" r="0" b="0"/>
              <a:pathLst>
                <a:path w="120000" h="120000" extrusionOk="0">
                  <a:moveTo>
                    <a:pt x="119928" y="59470"/>
                  </a:moveTo>
                  <a:lnTo>
                    <a:pt x="119928" y="59470"/>
                  </a:lnTo>
                  <a:cubicBezTo>
                    <a:pt x="119928" y="93121"/>
                    <a:pt x="92985" y="119929"/>
                    <a:pt x="59928" y="119929"/>
                  </a:cubicBezTo>
                  <a:cubicBezTo>
                    <a:pt x="27014" y="119929"/>
                    <a:pt x="0" y="93121"/>
                    <a:pt x="0" y="59470"/>
                  </a:cubicBezTo>
                  <a:cubicBezTo>
                    <a:pt x="0" y="26737"/>
                    <a:pt x="27014" y="0"/>
                    <a:pt x="59928" y="0"/>
                  </a:cubicBezTo>
                  <a:cubicBezTo>
                    <a:pt x="92985" y="0"/>
                    <a:pt x="119928" y="26737"/>
                    <a:pt x="119928" y="5947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77" name="Shape 577"/>
            <p:cNvSpPr/>
            <p:nvPr/>
          </p:nvSpPr>
          <p:spPr>
            <a:xfrm>
              <a:off x="5104764" y="1766776"/>
              <a:ext cx="103052" cy="100362"/>
            </a:xfrm>
            <a:custGeom>
              <a:avLst/>
              <a:gdLst/>
              <a:ahLst/>
              <a:cxnLst/>
              <a:rect l="0" t="0" r="0" b="0"/>
              <a:pathLst>
                <a:path w="120000" h="120000" extrusionOk="0">
                  <a:moveTo>
                    <a:pt x="0" y="58174"/>
                  </a:moveTo>
                  <a:lnTo>
                    <a:pt x="0" y="58174"/>
                  </a:lnTo>
                  <a:cubicBezTo>
                    <a:pt x="0" y="92251"/>
                    <a:pt x="26508" y="119756"/>
                    <a:pt x="59644" y="119756"/>
                  </a:cubicBezTo>
                  <a:cubicBezTo>
                    <a:pt x="93017" y="119756"/>
                    <a:pt x="119763" y="92251"/>
                    <a:pt x="119763" y="58174"/>
                  </a:cubicBezTo>
                  <a:cubicBezTo>
                    <a:pt x="119763" y="27261"/>
                    <a:pt x="93017" y="0"/>
                    <a:pt x="59644" y="0"/>
                  </a:cubicBezTo>
                  <a:cubicBezTo>
                    <a:pt x="26508" y="0"/>
                    <a:pt x="0" y="27261"/>
                    <a:pt x="0" y="58174"/>
                  </a:cubicBezTo>
                </a:path>
              </a:pathLst>
            </a:custGeom>
            <a:solidFill>
              <a:srgbClr val="51515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78" name="Shape 578"/>
            <p:cNvSpPr/>
            <p:nvPr/>
          </p:nvSpPr>
          <p:spPr>
            <a:xfrm>
              <a:off x="5104764" y="1766776"/>
              <a:ext cx="103052" cy="100362"/>
            </a:xfrm>
            <a:custGeom>
              <a:avLst/>
              <a:gdLst/>
              <a:ahLst/>
              <a:cxnLst/>
              <a:rect l="0" t="0" r="0" b="0"/>
              <a:pathLst>
                <a:path w="120000" h="120000" extrusionOk="0">
                  <a:moveTo>
                    <a:pt x="0" y="58174"/>
                  </a:moveTo>
                  <a:lnTo>
                    <a:pt x="0" y="58174"/>
                  </a:lnTo>
                  <a:cubicBezTo>
                    <a:pt x="0" y="92251"/>
                    <a:pt x="26508" y="119756"/>
                    <a:pt x="59644" y="119756"/>
                  </a:cubicBezTo>
                  <a:cubicBezTo>
                    <a:pt x="93017" y="119756"/>
                    <a:pt x="119763" y="92251"/>
                    <a:pt x="119763" y="58174"/>
                  </a:cubicBezTo>
                  <a:cubicBezTo>
                    <a:pt x="119763" y="27261"/>
                    <a:pt x="93017" y="0"/>
                    <a:pt x="59644" y="0"/>
                  </a:cubicBezTo>
                  <a:cubicBezTo>
                    <a:pt x="26508" y="0"/>
                    <a:pt x="0" y="27261"/>
                    <a:pt x="0" y="58174"/>
                  </a:cubicBezTo>
                </a:path>
              </a:pathLst>
            </a:custGeom>
            <a:noFill/>
            <a:ln w="15100" cap="flat" cmpd="sng">
              <a:solidFill>
                <a:srgbClr val="1E1E1E"/>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79" name="Shape 579"/>
            <p:cNvSpPr/>
            <p:nvPr/>
          </p:nvSpPr>
          <p:spPr>
            <a:xfrm>
              <a:off x="5104764" y="2032918"/>
              <a:ext cx="103052" cy="100362"/>
            </a:xfrm>
            <a:custGeom>
              <a:avLst/>
              <a:gdLst/>
              <a:ahLst/>
              <a:cxnLst/>
              <a:rect l="0" t="0" r="0" b="0"/>
              <a:pathLst>
                <a:path w="120000" h="120000" extrusionOk="0">
                  <a:moveTo>
                    <a:pt x="0" y="58292"/>
                  </a:moveTo>
                  <a:lnTo>
                    <a:pt x="0" y="58292"/>
                  </a:lnTo>
                  <a:cubicBezTo>
                    <a:pt x="0" y="92439"/>
                    <a:pt x="26508" y="119756"/>
                    <a:pt x="59644" y="119756"/>
                  </a:cubicBezTo>
                  <a:cubicBezTo>
                    <a:pt x="93017" y="119756"/>
                    <a:pt x="119763" y="92439"/>
                    <a:pt x="119763" y="58292"/>
                  </a:cubicBezTo>
                  <a:cubicBezTo>
                    <a:pt x="119763" y="27317"/>
                    <a:pt x="93017" y="0"/>
                    <a:pt x="59644" y="0"/>
                  </a:cubicBezTo>
                  <a:cubicBezTo>
                    <a:pt x="26508" y="0"/>
                    <a:pt x="0" y="27317"/>
                    <a:pt x="0" y="58292"/>
                  </a:cubicBezTo>
                </a:path>
              </a:pathLst>
            </a:custGeom>
            <a:solidFill>
              <a:srgbClr val="1A171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80" name="Shape 580"/>
            <p:cNvSpPr/>
            <p:nvPr/>
          </p:nvSpPr>
          <p:spPr>
            <a:xfrm>
              <a:off x="5124478" y="1783802"/>
              <a:ext cx="62727" cy="65415"/>
            </a:xfrm>
            <a:custGeom>
              <a:avLst/>
              <a:gdLst/>
              <a:ahLst/>
              <a:cxnLst/>
              <a:rect l="0" t="0" r="0" b="0"/>
              <a:pathLst>
                <a:path w="120000" h="120000" extrusionOk="0">
                  <a:moveTo>
                    <a:pt x="119612" y="57407"/>
                  </a:moveTo>
                  <a:lnTo>
                    <a:pt x="119612" y="57407"/>
                  </a:lnTo>
                  <a:cubicBezTo>
                    <a:pt x="119612" y="93703"/>
                    <a:pt x="92516" y="119629"/>
                    <a:pt x="59612" y="119629"/>
                  </a:cubicBezTo>
                  <a:cubicBezTo>
                    <a:pt x="27096" y="119629"/>
                    <a:pt x="0" y="93703"/>
                    <a:pt x="0" y="57407"/>
                  </a:cubicBezTo>
                  <a:cubicBezTo>
                    <a:pt x="0" y="25925"/>
                    <a:pt x="27096" y="0"/>
                    <a:pt x="59612" y="0"/>
                  </a:cubicBezTo>
                  <a:cubicBezTo>
                    <a:pt x="92516" y="0"/>
                    <a:pt x="119612" y="25925"/>
                    <a:pt x="119612" y="57407"/>
                  </a:cubicBezTo>
                </a:path>
              </a:pathLst>
            </a:custGeom>
            <a:solidFill>
              <a:srgbClr val="0D0B0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81" name="Shape 581"/>
            <p:cNvSpPr/>
            <p:nvPr/>
          </p:nvSpPr>
          <p:spPr>
            <a:xfrm>
              <a:off x="5124478" y="1783802"/>
              <a:ext cx="62727" cy="65415"/>
            </a:xfrm>
            <a:custGeom>
              <a:avLst/>
              <a:gdLst/>
              <a:ahLst/>
              <a:cxnLst/>
              <a:rect l="0" t="0" r="0" b="0"/>
              <a:pathLst>
                <a:path w="120000" h="120000" extrusionOk="0">
                  <a:moveTo>
                    <a:pt x="119612" y="57407"/>
                  </a:moveTo>
                  <a:lnTo>
                    <a:pt x="119612" y="57407"/>
                  </a:lnTo>
                  <a:cubicBezTo>
                    <a:pt x="119612" y="93703"/>
                    <a:pt x="92516" y="119629"/>
                    <a:pt x="59612" y="119629"/>
                  </a:cubicBezTo>
                  <a:cubicBezTo>
                    <a:pt x="27096" y="119629"/>
                    <a:pt x="0" y="93703"/>
                    <a:pt x="0" y="57407"/>
                  </a:cubicBezTo>
                  <a:cubicBezTo>
                    <a:pt x="0" y="25925"/>
                    <a:pt x="27096" y="0"/>
                    <a:pt x="59612" y="0"/>
                  </a:cubicBezTo>
                  <a:cubicBezTo>
                    <a:pt x="92516" y="0"/>
                    <a:pt x="119612" y="25925"/>
                    <a:pt x="119612" y="57407"/>
                  </a:cubicBezTo>
                </a:path>
              </a:pathLst>
            </a:custGeom>
            <a:noFill/>
            <a:ln w="9525" cap="flat" cmpd="sng">
              <a:solidFill>
                <a:srgbClr val="3C3C3C"/>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582" name="Shape 582"/>
            <p:cNvCxnSpPr/>
            <p:nvPr/>
          </p:nvCxnSpPr>
          <p:spPr>
            <a:xfrm>
              <a:off x="4756180" y="1881477"/>
              <a:ext cx="896" cy="223128"/>
            </a:xfrm>
            <a:prstGeom prst="straightConnector1">
              <a:avLst/>
            </a:prstGeom>
            <a:noFill/>
            <a:ln w="15100" cap="flat" cmpd="sng">
              <a:solidFill>
                <a:srgbClr val="36090A"/>
              </a:solidFill>
              <a:prstDash val="solid"/>
              <a:round/>
              <a:headEnd type="none" w="med" len="med"/>
              <a:tailEnd type="none" w="med" len="med"/>
            </a:ln>
          </p:spPr>
        </p:cxnSp>
        <p:cxnSp>
          <p:nvCxnSpPr>
            <p:cNvPr id="583" name="Shape 583"/>
            <p:cNvCxnSpPr/>
            <p:nvPr/>
          </p:nvCxnSpPr>
          <p:spPr>
            <a:xfrm>
              <a:off x="6555553" y="1867140"/>
              <a:ext cx="896" cy="799322"/>
            </a:xfrm>
            <a:prstGeom prst="straightConnector1">
              <a:avLst/>
            </a:prstGeom>
            <a:noFill/>
            <a:ln w="15100" cap="flat" cmpd="sng">
              <a:solidFill>
                <a:srgbClr val="36090A"/>
              </a:solidFill>
              <a:prstDash val="solid"/>
              <a:round/>
              <a:headEnd type="none" w="med" len="med"/>
              <a:tailEnd type="none" w="med" len="med"/>
            </a:ln>
          </p:spPr>
        </p:cxnSp>
      </p:grpSp>
      <p:grpSp>
        <p:nvGrpSpPr>
          <p:cNvPr id="584" name="Shape 584"/>
          <p:cNvGrpSpPr/>
          <p:nvPr/>
        </p:nvGrpSpPr>
        <p:grpSpPr>
          <a:xfrm>
            <a:off x="5182130" y="2024252"/>
            <a:ext cx="1635795" cy="4624605"/>
            <a:chOff x="2802394" y="1411405"/>
            <a:chExt cx="1799374" cy="3618460"/>
          </a:xfrm>
        </p:grpSpPr>
        <p:cxnSp>
          <p:nvCxnSpPr>
            <p:cNvPr id="585" name="Shape 585"/>
            <p:cNvCxnSpPr/>
            <p:nvPr/>
          </p:nvCxnSpPr>
          <p:spPr>
            <a:xfrm>
              <a:off x="2802394" y="1856768"/>
              <a:ext cx="896" cy="799322"/>
            </a:xfrm>
            <a:prstGeom prst="straightConnector1">
              <a:avLst/>
            </a:prstGeom>
            <a:noFill/>
            <a:ln w="15100" cap="flat" cmpd="sng">
              <a:solidFill>
                <a:srgbClr val="36090A"/>
              </a:solidFill>
              <a:prstDash val="solid"/>
              <a:round/>
              <a:headEnd type="none" w="med" len="med"/>
              <a:tailEnd type="none" w="med" len="med"/>
            </a:ln>
          </p:spPr>
        </p:cxnSp>
        <p:cxnSp>
          <p:nvCxnSpPr>
            <p:cNvPr id="586" name="Shape 586"/>
            <p:cNvCxnSpPr/>
            <p:nvPr/>
          </p:nvCxnSpPr>
          <p:spPr>
            <a:xfrm>
              <a:off x="4600873" y="1856768"/>
              <a:ext cx="896" cy="223128"/>
            </a:xfrm>
            <a:prstGeom prst="straightConnector1">
              <a:avLst/>
            </a:prstGeom>
            <a:noFill/>
            <a:ln w="15100" cap="flat" cmpd="sng">
              <a:solidFill>
                <a:srgbClr val="36090A"/>
              </a:solidFill>
              <a:prstDash val="solid"/>
              <a:round/>
              <a:headEnd type="none" w="med" len="med"/>
              <a:tailEnd type="none" w="med" len="med"/>
            </a:ln>
          </p:spPr>
        </p:cxnSp>
        <p:sp>
          <p:nvSpPr>
            <p:cNvPr id="587" name="Shape 587"/>
            <p:cNvSpPr/>
            <p:nvPr/>
          </p:nvSpPr>
          <p:spPr>
            <a:xfrm>
              <a:off x="2807772" y="1411405"/>
              <a:ext cx="1793101" cy="3618460"/>
            </a:xfrm>
            <a:custGeom>
              <a:avLst/>
              <a:gdLst/>
              <a:ahLst/>
              <a:cxnLst/>
              <a:rect l="0" t="0" r="0" b="0"/>
              <a:pathLst>
                <a:path w="120000" h="120000" extrusionOk="0">
                  <a:moveTo>
                    <a:pt x="0" y="5304"/>
                  </a:moveTo>
                  <a:lnTo>
                    <a:pt x="0" y="5304"/>
                  </a:lnTo>
                  <a:cubicBezTo>
                    <a:pt x="190" y="113267"/>
                    <a:pt x="190" y="113267"/>
                    <a:pt x="190" y="113267"/>
                  </a:cubicBezTo>
                  <a:cubicBezTo>
                    <a:pt x="380" y="115828"/>
                    <a:pt x="5737" y="117054"/>
                    <a:pt x="11651" y="117627"/>
                  </a:cubicBezTo>
                  <a:cubicBezTo>
                    <a:pt x="29993" y="119326"/>
                    <a:pt x="92290" y="119993"/>
                    <a:pt x="112535" y="117243"/>
                  </a:cubicBezTo>
                  <a:cubicBezTo>
                    <a:pt x="119986" y="116205"/>
                    <a:pt x="119619" y="112983"/>
                    <a:pt x="119619" y="112606"/>
                  </a:cubicBezTo>
                  <a:cubicBezTo>
                    <a:pt x="119619" y="112033"/>
                    <a:pt x="119619" y="5304"/>
                    <a:pt x="119619" y="5304"/>
                  </a:cubicBezTo>
                  <a:cubicBezTo>
                    <a:pt x="119619" y="5304"/>
                    <a:pt x="119986" y="2278"/>
                    <a:pt x="110441" y="1327"/>
                  </a:cubicBezTo>
                  <a:cubicBezTo>
                    <a:pt x="110441" y="1327"/>
                    <a:pt x="94398" y="0"/>
                    <a:pt x="62093" y="0"/>
                  </a:cubicBezTo>
                  <a:cubicBezTo>
                    <a:pt x="30387" y="0"/>
                    <a:pt x="18341" y="471"/>
                    <a:pt x="6498" y="1705"/>
                  </a:cubicBezTo>
                  <a:cubicBezTo>
                    <a:pt x="4010" y="1893"/>
                    <a:pt x="0" y="3504"/>
                    <a:pt x="0" y="5304"/>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88" name="Shape 588"/>
            <p:cNvSpPr/>
            <p:nvPr/>
          </p:nvSpPr>
          <p:spPr>
            <a:xfrm>
              <a:off x="2807772" y="1411405"/>
              <a:ext cx="1793101" cy="3618460"/>
            </a:xfrm>
            <a:custGeom>
              <a:avLst/>
              <a:gdLst/>
              <a:ahLst/>
              <a:cxnLst/>
              <a:rect l="0" t="0" r="0" b="0"/>
              <a:pathLst>
                <a:path w="120000" h="120000" extrusionOk="0">
                  <a:moveTo>
                    <a:pt x="0" y="5304"/>
                  </a:moveTo>
                  <a:lnTo>
                    <a:pt x="0" y="5304"/>
                  </a:lnTo>
                  <a:cubicBezTo>
                    <a:pt x="190" y="113267"/>
                    <a:pt x="190" y="113267"/>
                    <a:pt x="190" y="113267"/>
                  </a:cubicBezTo>
                  <a:cubicBezTo>
                    <a:pt x="380" y="115828"/>
                    <a:pt x="5737" y="117054"/>
                    <a:pt x="11651" y="117627"/>
                  </a:cubicBezTo>
                  <a:cubicBezTo>
                    <a:pt x="29993" y="119326"/>
                    <a:pt x="92290" y="119993"/>
                    <a:pt x="112535" y="117243"/>
                  </a:cubicBezTo>
                  <a:cubicBezTo>
                    <a:pt x="119986" y="116205"/>
                    <a:pt x="119619" y="112983"/>
                    <a:pt x="119619" y="112606"/>
                  </a:cubicBezTo>
                  <a:cubicBezTo>
                    <a:pt x="119619" y="112033"/>
                    <a:pt x="119619" y="5304"/>
                    <a:pt x="119619" y="5304"/>
                  </a:cubicBezTo>
                  <a:cubicBezTo>
                    <a:pt x="119619" y="5304"/>
                    <a:pt x="119986" y="2278"/>
                    <a:pt x="110441" y="1327"/>
                  </a:cubicBezTo>
                  <a:cubicBezTo>
                    <a:pt x="110441" y="1327"/>
                    <a:pt x="94398" y="0"/>
                    <a:pt x="62093" y="0"/>
                  </a:cubicBezTo>
                  <a:cubicBezTo>
                    <a:pt x="30387" y="0"/>
                    <a:pt x="18341" y="471"/>
                    <a:pt x="6498" y="1705"/>
                  </a:cubicBezTo>
                  <a:cubicBezTo>
                    <a:pt x="4010" y="1893"/>
                    <a:pt x="0" y="3504"/>
                    <a:pt x="0" y="5304"/>
                  </a:cubicBezTo>
                </a:path>
              </a:pathLst>
            </a:custGeom>
            <a:noFill/>
            <a:ln w="2015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89" name="Shape 589"/>
            <p:cNvSpPr/>
            <p:nvPr/>
          </p:nvSpPr>
          <p:spPr>
            <a:xfrm>
              <a:off x="3073017" y="1562848"/>
              <a:ext cx="43012" cy="43012"/>
            </a:xfrm>
            <a:custGeom>
              <a:avLst/>
              <a:gdLst/>
              <a:ahLst/>
              <a:cxnLst/>
              <a:rect l="0" t="0" r="0" b="0"/>
              <a:pathLst>
                <a:path w="120000" h="120000" extrusionOk="0">
                  <a:moveTo>
                    <a:pt x="119433" y="63396"/>
                  </a:moveTo>
                  <a:lnTo>
                    <a:pt x="119433" y="63396"/>
                  </a:lnTo>
                  <a:cubicBezTo>
                    <a:pt x="119433" y="95660"/>
                    <a:pt x="95660" y="119433"/>
                    <a:pt x="63396" y="119433"/>
                  </a:cubicBezTo>
                  <a:cubicBezTo>
                    <a:pt x="31698" y="119433"/>
                    <a:pt x="0" y="95660"/>
                    <a:pt x="0" y="63396"/>
                  </a:cubicBezTo>
                  <a:cubicBezTo>
                    <a:pt x="0" y="31698"/>
                    <a:pt x="31698" y="0"/>
                    <a:pt x="63396" y="0"/>
                  </a:cubicBezTo>
                  <a:cubicBezTo>
                    <a:pt x="95660" y="0"/>
                    <a:pt x="119433" y="31698"/>
                    <a:pt x="119433" y="63396"/>
                  </a:cubicBezTo>
                </a:path>
              </a:pathLst>
            </a:custGeom>
            <a:solidFill>
              <a:srgbClr val="51515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90" name="Shape 590"/>
            <p:cNvSpPr/>
            <p:nvPr/>
          </p:nvSpPr>
          <p:spPr>
            <a:xfrm>
              <a:off x="3073017" y="1562848"/>
              <a:ext cx="43012" cy="45700"/>
            </a:xfrm>
            <a:custGeom>
              <a:avLst/>
              <a:gdLst/>
              <a:ahLst/>
              <a:cxnLst/>
              <a:rect l="0" t="0" r="0" b="0"/>
              <a:pathLst>
                <a:path w="120000" h="120000" extrusionOk="0">
                  <a:moveTo>
                    <a:pt x="63396" y="0"/>
                  </a:moveTo>
                  <a:lnTo>
                    <a:pt x="63396" y="0"/>
                  </a:lnTo>
                  <a:cubicBezTo>
                    <a:pt x="23773" y="0"/>
                    <a:pt x="0" y="22300"/>
                    <a:pt x="0" y="59469"/>
                  </a:cubicBezTo>
                  <a:cubicBezTo>
                    <a:pt x="0" y="89734"/>
                    <a:pt x="23773" y="112035"/>
                    <a:pt x="56037" y="119469"/>
                  </a:cubicBezTo>
                  <a:cubicBezTo>
                    <a:pt x="63396" y="119469"/>
                    <a:pt x="63396" y="119469"/>
                    <a:pt x="63396" y="119469"/>
                  </a:cubicBezTo>
                  <a:cubicBezTo>
                    <a:pt x="95660" y="112035"/>
                    <a:pt x="119433" y="89734"/>
                    <a:pt x="119433" y="59469"/>
                  </a:cubicBezTo>
                  <a:lnTo>
                    <a:pt x="119433" y="59469"/>
                  </a:lnTo>
                  <a:lnTo>
                    <a:pt x="119433" y="59469"/>
                  </a:lnTo>
                  <a:cubicBezTo>
                    <a:pt x="119433" y="89734"/>
                    <a:pt x="95660" y="112035"/>
                    <a:pt x="63396" y="112035"/>
                  </a:cubicBezTo>
                  <a:cubicBezTo>
                    <a:pt x="31698" y="112035"/>
                    <a:pt x="0" y="89734"/>
                    <a:pt x="0" y="59469"/>
                  </a:cubicBezTo>
                  <a:cubicBezTo>
                    <a:pt x="0" y="29734"/>
                    <a:pt x="31698" y="0"/>
                    <a:pt x="63396" y="0"/>
                  </a:cubicBezTo>
                  <a:cubicBezTo>
                    <a:pt x="95660" y="0"/>
                    <a:pt x="119433" y="29734"/>
                    <a:pt x="119433" y="59469"/>
                  </a:cubicBezTo>
                  <a:lnTo>
                    <a:pt x="119433" y="59469"/>
                  </a:lnTo>
                  <a:lnTo>
                    <a:pt x="119433" y="59469"/>
                  </a:lnTo>
                  <a:lnTo>
                    <a:pt x="119433" y="59469"/>
                  </a:lnTo>
                  <a:cubicBezTo>
                    <a:pt x="119433" y="22300"/>
                    <a:pt x="95660" y="0"/>
                    <a:pt x="63396" y="0"/>
                  </a:cubicBezTo>
                </a:path>
              </a:pathLst>
            </a:custGeom>
            <a:solidFill>
              <a:srgbClr val="10111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91" name="Shape 591"/>
            <p:cNvSpPr/>
            <p:nvPr/>
          </p:nvSpPr>
          <p:spPr>
            <a:xfrm>
              <a:off x="3073017" y="1562848"/>
              <a:ext cx="43012" cy="43012"/>
            </a:xfrm>
            <a:custGeom>
              <a:avLst/>
              <a:gdLst/>
              <a:ahLst/>
              <a:cxnLst/>
              <a:rect l="0" t="0" r="0" b="0"/>
              <a:pathLst>
                <a:path w="120000" h="120000" extrusionOk="0">
                  <a:moveTo>
                    <a:pt x="63396" y="0"/>
                  </a:moveTo>
                  <a:lnTo>
                    <a:pt x="63396" y="0"/>
                  </a:lnTo>
                  <a:cubicBezTo>
                    <a:pt x="31698" y="0"/>
                    <a:pt x="0" y="31698"/>
                    <a:pt x="0" y="63396"/>
                  </a:cubicBezTo>
                  <a:cubicBezTo>
                    <a:pt x="0" y="95660"/>
                    <a:pt x="31698" y="119433"/>
                    <a:pt x="63396" y="119433"/>
                  </a:cubicBezTo>
                  <a:cubicBezTo>
                    <a:pt x="95660" y="119433"/>
                    <a:pt x="119433" y="95660"/>
                    <a:pt x="119433" y="63396"/>
                  </a:cubicBezTo>
                  <a:lnTo>
                    <a:pt x="119433" y="63396"/>
                  </a:lnTo>
                  <a:cubicBezTo>
                    <a:pt x="111509" y="63396"/>
                    <a:pt x="111509" y="63396"/>
                    <a:pt x="111509" y="63396"/>
                  </a:cubicBezTo>
                  <a:cubicBezTo>
                    <a:pt x="111509" y="71320"/>
                    <a:pt x="103584" y="87735"/>
                    <a:pt x="95660" y="95660"/>
                  </a:cubicBezTo>
                  <a:cubicBezTo>
                    <a:pt x="87735" y="103584"/>
                    <a:pt x="71886" y="111509"/>
                    <a:pt x="63396" y="111509"/>
                  </a:cubicBezTo>
                  <a:cubicBezTo>
                    <a:pt x="48113" y="111509"/>
                    <a:pt x="31698" y="103584"/>
                    <a:pt x="23773" y="95660"/>
                  </a:cubicBezTo>
                  <a:cubicBezTo>
                    <a:pt x="15849" y="87735"/>
                    <a:pt x="7924" y="71320"/>
                    <a:pt x="7924" y="63396"/>
                  </a:cubicBezTo>
                  <a:cubicBezTo>
                    <a:pt x="7924" y="48113"/>
                    <a:pt x="15849" y="31698"/>
                    <a:pt x="23773" y="23773"/>
                  </a:cubicBezTo>
                  <a:cubicBezTo>
                    <a:pt x="31698" y="15849"/>
                    <a:pt x="48113" y="7924"/>
                    <a:pt x="63396" y="7924"/>
                  </a:cubicBezTo>
                  <a:cubicBezTo>
                    <a:pt x="71886" y="7924"/>
                    <a:pt x="87735" y="15849"/>
                    <a:pt x="95660" y="23773"/>
                  </a:cubicBezTo>
                  <a:cubicBezTo>
                    <a:pt x="103584" y="31698"/>
                    <a:pt x="111509" y="48113"/>
                    <a:pt x="111509" y="63396"/>
                  </a:cubicBezTo>
                  <a:cubicBezTo>
                    <a:pt x="119433" y="63396"/>
                    <a:pt x="119433" y="63396"/>
                    <a:pt x="119433" y="63396"/>
                  </a:cubicBezTo>
                  <a:cubicBezTo>
                    <a:pt x="119433" y="31698"/>
                    <a:pt x="95660" y="0"/>
                    <a:pt x="63396" y="0"/>
                  </a:cubicBezTo>
                </a:path>
              </a:pathLst>
            </a:custGeom>
            <a:solidFill>
              <a:srgbClr val="1C1C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92" name="Shape 592"/>
            <p:cNvSpPr/>
            <p:nvPr/>
          </p:nvSpPr>
          <p:spPr>
            <a:xfrm>
              <a:off x="2867810" y="1699950"/>
              <a:ext cx="1653308" cy="2906955"/>
            </a:xfrm>
            <a:custGeom>
              <a:avLst/>
              <a:gdLst/>
              <a:ahLst/>
              <a:cxnLst/>
              <a:rect l="0" t="0" r="0" b="0"/>
              <a:pathLst>
                <a:path w="120000" h="120000" extrusionOk="0">
                  <a:moveTo>
                    <a:pt x="119985" y="119991"/>
                  </a:moveTo>
                  <a:lnTo>
                    <a:pt x="0" y="119991"/>
                  </a:lnTo>
                  <a:lnTo>
                    <a:pt x="0" y="0"/>
                  </a:lnTo>
                  <a:lnTo>
                    <a:pt x="119985" y="0"/>
                  </a:lnTo>
                  <a:lnTo>
                    <a:pt x="119985" y="119991"/>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93" name="Shape 593"/>
            <p:cNvSpPr/>
            <p:nvPr/>
          </p:nvSpPr>
          <p:spPr>
            <a:xfrm>
              <a:off x="3655214" y="1539549"/>
              <a:ext cx="84771" cy="77065"/>
            </a:xfrm>
            <a:custGeom>
              <a:avLst/>
              <a:gdLst/>
              <a:ahLst/>
              <a:cxnLst/>
              <a:rect l="0" t="0" r="0" b="0"/>
              <a:pathLst>
                <a:path w="120000" h="120000" extrusionOk="0">
                  <a:moveTo>
                    <a:pt x="119684" y="62210"/>
                  </a:moveTo>
                  <a:lnTo>
                    <a:pt x="119684" y="62210"/>
                  </a:lnTo>
                  <a:cubicBezTo>
                    <a:pt x="119684" y="93157"/>
                    <a:pt x="93157" y="119684"/>
                    <a:pt x="57789" y="119684"/>
                  </a:cubicBezTo>
                  <a:cubicBezTo>
                    <a:pt x="26526" y="119684"/>
                    <a:pt x="0" y="93157"/>
                    <a:pt x="0" y="62210"/>
                  </a:cubicBezTo>
                  <a:cubicBezTo>
                    <a:pt x="0" y="26526"/>
                    <a:pt x="26526" y="0"/>
                    <a:pt x="57789" y="0"/>
                  </a:cubicBezTo>
                  <a:cubicBezTo>
                    <a:pt x="93157" y="0"/>
                    <a:pt x="119684" y="26526"/>
                    <a:pt x="119684" y="62210"/>
                  </a:cubicBez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594" name="Shape 594"/>
          <p:cNvSpPr>
            <a:spLocks noGrp="1"/>
          </p:cNvSpPr>
          <p:nvPr>
            <p:ph type="pic" idx="2"/>
          </p:nvPr>
        </p:nvSpPr>
        <p:spPr>
          <a:xfrm>
            <a:off x="5241214" y="2392374"/>
            <a:ext cx="1503362" cy="371591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5" name="Shape 595"/>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96" name="Shape 596"/>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500"/>
                                        <p:tgtEl>
                                          <p:spTgt spid="596"/>
                                        </p:tgtEl>
                                      </p:cBhvr>
                                    </p:animEffect>
                                  </p:childTnLst>
                                </p:cTn>
                              </p:par>
                              <p:par>
                                <p:cTn id="8" presetID="10" presetClass="entr" presetSubtype="0" fill="hold" nodeType="withEffect">
                                  <p:stCondLst>
                                    <p:cond delay="0"/>
                                  </p:stCondLst>
                                  <p:childTnLst>
                                    <p:set>
                                      <p:cBhvr>
                                        <p:cTn id="9" dur="1" fill="hold">
                                          <p:stCondLst>
                                            <p:cond delay="0"/>
                                          </p:stCondLst>
                                        </p:cTn>
                                        <p:tgtEl>
                                          <p:spTgt spid="595"/>
                                        </p:tgtEl>
                                        <p:attrNameLst>
                                          <p:attrName>style.visibility</p:attrName>
                                        </p:attrNameLst>
                                      </p:cBhvr>
                                      <p:to>
                                        <p:strVal val="visible"/>
                                      </p:to>
                                    </p:set>
                                    <p:animEffect transition="in" filter="fade">
                                      <p:cBhvr>
                                        <p:cTn id="10" dur="500"/>
                                        <p:tgtEl>
                                          <p:spTgt spid="595"/>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574"/>
                                        </p:tgtEl>
                                        <p:attrNameLst>
                                          <p:attrName>style.visibility</p:attrName>
                                        </p:attrNameLst>
                                      </p:cBhvr>
                                      <p:to>
                                        <p:strVal val="visible"/>
                                      </p:to>
                                    </p:set>
                                    <p:anim calcmode="lin" valueType="num">
                                      <p:cBhvr additive="base">
                                        <p:cTn id="14" dur="500"/>
                                        <p:tgtEl>
                                          <p:spTgt spid="57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1" fill="hold" nodeType="afterEffect">
                                  <p:stCondLst>
                                    <p:cond delay="0"/>
                                  </p:stCondLst>
                                  <p:childTnLst>
                                    <p:set>
                                      <p:cBhvr>
                                        <p:cTn id="17" dur="1" fill="hold">
                                          <p:stCondLst>
                                            <p:cond delay="0"/>
                                          </p:stCondLst>
                                        </p:cTn>
                                        <p:tgtEl>
                                          <p:spTgt spid="584"/>
                                        </p:tgtEl>
                                        <p:attrNameLst>
                                          <p:attrName>style.visibility</p:attrName>
                                        </p:attrNameLst>
                                      </p:cBhvr>
                                      <p:to>
                                        <p:strVal val="visible"/>
                                      </p:to>
                                    </p:set>
                                    <p:anim calcmode="lin" valueType="num">
                                      <p:cBhvr additive="base">
                                        <p:cTn id="18" dur="500"/>
                                        <p:tgtEl>
                                          <p:spTgt spid="58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94"/>
                                        </p:tgtEl>
                                        <p:attrNameLst>
                                          <p:attrName>style.visibility</p:attrName>
                                        </p:attrNameLst>
                                      </p:cBhvr>
                                      <p:to>
                                        <p:strVal val="visible"/>
                                      </p:to>
                                    </p:set>
                                    <p:animEffect transition="in" filter="fade">
                                      <p:cBhvr>
                                        <p:cTn id="22" dur="300"/>
                                        <p:tgtEl>
                                          <p:spTgt spid="594"/>
                                        </p:tgtEl>
                                      </p:cBhvr>
                                    </p:animEffect>
                                  </p:childTnLst>
                                </p:cTn>
                              </p:par>
                            </p:childTnLst>
                          </p:cTn>
                        </p:par>
                        <p:par>
                          <p:cTn id="23" fill="hold">
                            <p:stCondLst>
                              <p:cond delay="1800"/>
                            </p:stCondLst>
                            <p:childTnLst>
                              <p:par>
                                <p:cTn id="24" presetID="10" presetClass="entr" presetSubtype="0" fill="hold" nodeType="afterEffect">
                                  <p:stCondLst>
                                    <p:cond delay="0"/>
                                  </p:stCondLst>
                                  <p:childTnLst>
                                    <p:set>
                                      <p:cBhvr>
                                        <p:cTn id="25" dur="1" fill="hold">
                                          <p:stCondLst>
                                            <p:cond delay="0"/>
                                          </p:stCondLst>
                                        </p:cTn>
                                        <p:tgtEl>
                                          <p:spTgt spid="573"/>
                                        </p:tgtEl>
                                        <p:attrNameLst>
                                          <p:attrName>style.visibility</p:attrName>
                                        </p:attrNameLst>
                                      </p:cBhvr>
                                      <p:to>
                                        <p:strVal val="visible"/>
                                      </p:to>
                                    </p:set>
                                    <p:animEffect transition="in" filter="fade">
                                      <p:cBhvr>
                                        <p:cTn id="26" dur="500"/>
                                        <p:tgtEl>
                                          <p:spTgt spid="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4_mockup_06">
    <p:spTree>
      <p:nvGrpSpPr>
        <p:cNvPr id="1" name="Shape 597"/>
        <p:cNvGrpSpPr/>
        <p:nvPr/>
      </p:nvGrpSpPr>
      <p:grpSpPr>
        <a:xfrm>
          <a:off x="0" y="0"/>
          <a:ext cx="0" cy="0"/>
          <a:chOff x="0" y="0"/>
          <a:chExt cx="0" cy="0"/>
        </a:xfrm>
      </p:grpSpPr>
      <p:pic>
        <p:nvPicPr>
          <p:cNvPr id="598" name="Shape 598"/>
          <p:cNvPicPr preferRelativeResize="0"/>
          <p:nvPr/>
        </p:nvPicPr>
        <p:blipFill rotWithShape="1">
          <a:blip r:embed="rId2">
            <a:alphaModFix/>
          </a:blip>
          <a:srcRect/>
          <a:stretch/>
        </p:blipFill>
        <p:spPr>
          <a:xfrm>
            <a:off x="247290" y="4789539"/>
            <a:ext cx="8580406" cy="915527"/>
          </a:xfrm>
          <a:prstGeom prst="rect">
            <a:avLst/>
          </a:prstGeom>
          <a:noFill/>
          <a:ln>
            <a:noFill/>
          </a:ln>
        </p:spPr>
      </p:pic>
      <p:grpSp>
        <p:nvGrpSpPr>
          <p:cNvPr id="599" name="Shape 599"/>
          <p:cNvGrpSpPr/>
          <p:nvPr/>
        </p:nvGrpSpPr>
        <p:grpSpPr>
          <a:xfrm>
            <a:off x="2694565" y="1850306"/>
            <a:ext cx="3861305" cy="4559211"/>
            <a:chOff x="1554162" y="1203325"/>
            <a:chExt cx="6840537" cy="5745163"/>
          </a:xfrm>
        </p:grpSpPr>
        <p:sp>
          <p:nvSpPr>
            <p:cNvPr id="600" name="Shape 600"/>
            <p:cNvSpPr/>
            <p:nvPr/>
          </p:nvSpPr>
          <p:spPr>
            <a:xfrm>
              <a:off x="3735387" y="6911975"/>
              <a:ext cx="2513012" cy="36513"/>
            </a:xfrm>
            <a:custGeom>
              <a:avLst/>
              <a:gdLst/>
              <a:ahLst/>
              <a:cxnLst/>
              <a:rect l="0" t="0" r="0" b="0"/>
              <a:pathLst>
                <a:path w="120000" h="120000" extrusionOk="0">
                  <a:moveTo>
                    <a:pt x="116476" y="0"/>
                  </a:moveTo>
                  <a:lnTo>
                    <a:pt x="116476" y="0"/>
                  </a:lnTo>
                  <a:cubicBezTo>
                    <a:pt x="3489" y="0"/>
                    <a:pt x="3489" y="0"/>
                    <a:pt x="3489" y="0"/>
                  </a:cubicBezTo>
                  <a:cubicBezTo>
                    <a:pt x="1581" y="0"/>
                    <a:pt x="0" y="20970"/>
                    <a:pt x="0" y="53592"/>
                  </a:cubicBezTo>
                  <a:cubicBezTo>
                    <a:pt x="0" y="64077"/>
                    <a:pt x="0" y="64077"/>
                    <a:pt x="0" y="64077"/>
                  </a:cubicBezTo>
                  <a:cubicBezTo>
                    <a:pt x="0" y="96699"/>
                    <a:pt x="1581" y="118834"/>
                    <a:pt x="3489" y="118834"/>
                  </a:cubicBezTo>
                  <a:cubicBezTo>
                    <a:pt x="116476" y="118834"/>
                    <a:pt x="116476" y="118834"/>
                    <a:pt x="116476" y="118834"/>
                  </a:cubicBezTo>
                  <a:cubicBezTo>
                    <a:pt x="118384" y="118834"/>
                    <a:pt x="119982" y="96699"/>
                    <a:pt x="119982" y="64077"/>
                  </a:cubicBezTo>
                  <a:cubicBezTo>
                    <a:pt x="119982" y="53592"/>
                    <a:pt x="119982" y="53592"/>
                    <a:pt x="119982" y="53592"/>
                  </a:cubicBezTo>
                  <a:cubicBezTo>
                    <a:pt x="119982" y="20970"/>
                    <a:pt x="118384" y="0"/>
                    <a:pt x="116476" y="0"/>
                  </a:cubicBezTo>
                </a:path>
              </a:pathLst>
            </a:custGeom>
            <a:solidFill>
              <a:srgbClr val="BCBDC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01" name="Shape 601"/>
            <p:cNvSpPr/>
            <p:nvPr/>
          </p:nvSpPr>
          <p:spPr>
            <a:xfrm>
              <a:off x="1554162" y="1203325"/>
              <a:ext cx="6840537" cy="4140199"/>
            </a:xfrm>
            <a:custGeom>
              <a:avLst/>
              <a:gdLst/>
              <a:ahLst/>
              <a:cxnLst/>
              <a:rect l="0" t="0" r="0" b="0"/>
              <a:pathLst>
                <a:path w="120000" h="120000" extrusionOk="0">
                  <a:moveTo>
                    <a:pt x="119993" y="119989"/>
                  </a:moveTo>
                  <a:lnTo>
                    <a:pt x="119993" y="119989"/>
                  </a:lnTo>
                  <a:cubicBezTo>
                    <a:pt x="119993" y="6573"/>
                    <a:pt x="119993" y="6573"/>
                    <a:pt x="119993" y="6573"/>
                  </a:cubicBezTo>
                  <a:cubicBezTo>
                    <a:pt x="119993" y="2994"/>
                    <a:pt x="118181" y="0"/>
                    <a:pt x="116014" y="0"/>
                  </a:cubicBezTo>
                  <a:cubicBezTo>
                    <a:pt x="3978" y="0"/>
                    <a:pt x="3978" y="0"/>
                    <a:pt x="3978" y="0"/>
                  </a:cubicBezTo>
                  <a:cubicBezTo>
                    <a:pt x="1755" y="0"/>
                    <a:pt x="0" y="2994"/>
                    <a:pt x="0" y="6573"/>
                  </a:cubicBezTo>
                  <a:cubicBezTo>
                    <a:pt x="0" y="119989"/>
                    <a:pt x="0" y="119989"/>
                    <a:pt x="0" y="119989"/>
                  </a:cubicBezTo>
                  <a:lnTo>
                    <a:pt x="119993" y="119989"/>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02" name="Shape 602"/>
            <p:cNvSpPr/>
            <p:nvPr/>
          </p:nvSpPr>
          <p:spPr>
            <a:xfrm>
              <a:off x="3735387" y="6099175"/>
              <a:ext cx="2513012" cy="833437"/>
            </a:xfrm>
            <a:custGeom>
              <a:avLst/>
              <a:gdLst/>
              <a:ahLst/>
              <a:cxnLst/>
              <a:rect l="0" t="0" r="0" b="0"/>
              <a:pathLst>
                <a:path w="120000" h="120000" extrusionOk="0">
                  <a:moveTo>
                    <a:pt x="119020" y="110825"/>
                  </a:moveTo>
                  <a:lnTo>
                    <a:pt x="119020" y="110825"/>
                  </a:lnTo>
                  <a:cubicBezTo>
                    <a:pt x="116802" y="109425"/>
                    <a:pt x="110752" y="105589"/>
                    <a:pt x="107417" y="103671"/>
                  </a:cubicBezTo>
                  <a:cubicBezTo>
                    <a:pt x="103274" y="100768"/>
                    <a:pt x="103755" y="88742"/>
                    <a:pt x="103755" y="88742"/>
                  </a:cubicBezTo>
                  <a:cubicBezTo>
                    <a:pt x="101366" y="0"/>
                    <a:pt x="101366" y="0"/>
                    <a:pt x="101366" y="0"/>
                  </a:cubicBezTo>
                  <a:cubicBezTo>
                    <a:pt x="18461" y="0"/>
                    <a:pt x="18461" y="0"/>
                    <a:pt x="18461" y="0"/>
                  </a:cubicBezTo>
                  <a:cubicBezTo>
                    <a:pt x="16226" y="88742"/>
                    <a:pt x="16226" y="88742"/>
                    <a:pt x="16226" y="88742"/>
                  </a:cubicBezTo>
                  <a:cubicBezTo>
                    <a:pt x="16226" y="88742"/>
                    <a:pt x="16708" y="100768"/>
                    <a:pt x="12565" y="103671"/>
                  </a:cubicBezTo>
                  <a:cubicBezTo>
                    <a:pt x="9058" y="106056"/>
                    <a:pt x="2544" y="109892"/>
                    <a:pt x="636" y="111343"/>
                  </a:cubicBezTo>
                  <a:cubicBezTo>
                    <a:pt x="0" y="111809"/>
                    <a:pt x="0" y="113261"/>
                    <a:pt x="0" y="113261"/>
                  </a:cubicBezTo>
                  <a:cubicBezTo>
                    <a:pt x="0" y="119948"/>
                    <a:pt x="0" y="119948"/>
                    <a:pt x="0" y="119948"/>
                  </a:cubicBezTo>
                  <a:cubicBezTo>
                    <a:pt x="309" y="119948"/>
                    <a:pt x="309" y="119948"/>
                    <a:pt x="309" y="119948"/>
                  </a:cubicBezTo>
                  <a:cubicBezTo>
                    <a:pt x="119656" y="119948"/>
                    <a:pt x="119656" y="119948"/>
                    <a:pt x="119656" y="119948"/>
                  </a:cubicBezTo>
                  <a:cubicBezTo>
                    <a:pt x="119982" y="119948"/>
                    <a:pt x="119982" y="119948"/>
                    <a:pt x="119982" y="119948"/>
                  </a:cubicBezTo>
                  <a:cubicBezTo>
                    <a:pt x="119982" y="113261"/>
                    <a:pt x="119982" y="113261"/>
                    <a:pt x="119982" y="113261"/>
                  </a:cubicBezTo>
                  <a:cubicBezTo>
                    <a:pt x="119982" y="113261"/>
                    <a:pt x="119982" y="111809"/>
                    <a:pt x="119020" y="110825"/>
                  </a:cubicBezTo>
                </a:path>
              </a:pathLst>
            </a:custGeom>
            <a:solidFill>
              <a:srgbClr val="EAEAEA"/>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03" name="Shape 603"/>
            <p:cNvSpPr/>
            <p:nvPr/>
          </p:nvSpPr>
          <p:spPr>
            <a:xfrm>
              <a:off x="1554162" y="5343525"/>
              <a:ext cx="6840537" cy="757238"/>
            </a:xfrm>
            <a:custGeom>
              <a:avLst/>
              <a:gdLst/>
              <a:ahLst/>
              <a:cxnLst/>
              <a:rect l="0" t="0" r="0" b="0"/>
              <a:pathLst>
                <a:path w="120000" h="120000" extrusionOk="0">
                  <a:moveTo>
                    <a:pt x="0" y="0"/>
                  </a:moveTo>
                  <a:lnTo>
                    <a:pt x="0" y="0"/>
                  </a:lnTo>
                  <a:cubicBezTo>
                    <a:pt x="0" y="83994"/>
                    <a:pt x="0" y="83994"/>
                    <a:pt x="0" y="83994"/>
                  </a:cubicBezTo>
                  <a:cubicBezTo>
                    <a:pt x="0" y="104079"/>
                    <a:pt x="1755" y="119942"/>
                    <a:pt x="3978" y="119942"/>
                  </a:cubicBezTo>
                  <a:cubicBezTo>
                    <a:pt x="116014" y="119942"/>
                    <a:pt x="116014" y="119942"/>
                    <a:pt x="116014" y="119942"/>
                  </a:cubicBezTo>
                  <a:cubicBezTo>
                    <a:pt x="118181" y="119942"/>
                    <a:pt x="119993" y="104079"/>
                    <a:pt x="119993" y="83994"/>
                  </a:cubicBezTo>
                  <a:cubicBezTo>
                    <a:pt x="119993" y="0"/>
                    <a:pt x="119993" y="0"/>
                    <a:pt x="119993" y="0"/>
                  </a:cubicBezTo>
                  <a:lnTo>
                    <a:pt x="0" y="0"/>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04" name="Shape 604"/>
            <p:cNvSpPr/>
            <p:nvPr/>
          </p:nvSpPr>
          <p:spPr>
            <a:xfrm>
              <a:off x="3735387" y="6872288"/>
              <a:ext cx="2513012" cy="60324"/>
            </a:xfrm>
            <a:custGeom>
              <a:avLst/>
              <a:gdLst/>
              <a:ahLst/>
              <a:cxnLst/>
              <a:rect l="0" t="0" r="0" b="0"/>
              <a:pathLst>
                <a:path w="120000" h="120000" extrusionOk="0">
                  <a:moveTo>
                    <a:pt x="119346" y="0"/>
                  </a:moveTo>
                  <a:lnTo>
                    <a:pt x="119346" y="0"/>
                  </a:lnTo>
                  <a:cubicBezTo>
                    <a:pt x="464" y="0"/>
                    <a:pt x="464" y="0"/>
                    <a:pt x="464" y="0"/>
                  </a:cubicBezTo>
                  <a:cubicBezTo>
                    <a:pt x="0" y="6467"/>
                    <a:pt x="0" y="26586"/>
                    <a:pt x="0" y="26586"/>
                  </a:cubicBezTo>
                  <a:cubicBezTo>
                    <a:pt x="0" y="119281"/>
                    <a:pt x="0" y="119281"/>
                    <a:pt x="0" y="119281"/>
                  </a:cubicBezTo>
                  <a:cubicBezTo>
                    <a:pt x="309" y="119281"/>
                    <a:pt x="309" y="119281"/>
                    <a:pt x="309" y="119281"/>
                  </a:cubicBezTo>
                  <a:cubicBezTo>
                    <a:pt x="119656" y="119281"/>
                    <a:pt x="119656" y="119281"/>
                    <a:pt x="119656" y="119281"/>
                  </a:cubicBezTo>
                  <a:cubicBezTo>
                    <a:pt x="119982" y="119281"/>
                    <a:pt x="119982" y="119281"/>
                    <a:pt x="119982" y="119281"/>
                  </a:cubicBezTo>
                  <a:cubicBezTo>
                    <a:pt x="119982" y="26586"/>
                    <a:pt x="119982" y="26586"/>
                    <a:pt x="119982" y="26586"/>
                  </a:cubicBezTo>
                  <a:cubicBezTo>
                    <a:pt x="119982" y="26586"/>
                    <a:pt x="119982" y="12934"/>
                    <a:pt x="119346" y="0"/>
                  </a:cubicBez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05" name="Shape 605"/>
            <p:cNvSpPr/>
            <p:nvPr/>
          </p:nvSpPr>
          <p:spPr>
            <a:xfrm>
              <a:off x="1874838" y="1503362"/>
              <a:ext cx="6196012" cy="3509961"/>
            </a:xfrm>
            <a:custGeom>
              <a:avLst/>
              <a:gdLst/>
              <a:ahLst/>
              <a:cxnLst/>
              <a:rect l="0" t="0" r="0" b="0"/>
              <a:pathLst>
                <a:path w="120000" h="120000" extrusionOk="0">
                  <a:moveTo>
                    <a:pt x="119993" y="119987"/>
                  </a:moveTo>
                  <a:lnTo>
                    <a:pt x="0" y="119987"/>
                  </a:lnTo>
                  <a:lnTo>
                    <a:pt x="0" y="0"/>
                  </a:lnTo>
                  <a:lnTo>
                    <a:pt x="119993" y="0"/>
                  </a:lnTo>
                  <a:lnTo>
                    <a:pt x="119993" y="119987"/>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606" name="Shape 606"/>
          <p:cNvSpPr>
            <a:spLocks noGrp="1"/>
          </p:cNvSpPr>
          <p:nvPr>
            <p:ph type="pic" idx="2"/>
          </p:nvPr>
        </p:nvSpPr>
        <p:spPr>
          <a:xfrm>
            <a:off x="2875444" y="2084099"/>
            <a:ext cx="3496829" cy="278570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607" name="Shape 607"/>
          <p:cNvGrpSpPr/>
          <p:nvPr/>
        </p:nvGrpSpPr>
        <p:grpSpPr>
          <a:xfrm>
            <a:off x="1380386" y="3264229"/>
            <a:ext cx="1398956" cy="2917316"/>
            <a:chOff x="1463675" y="1554162"/>
            <a:chExt cx="2998787" cy="4448175"/>
          </a:xfrm>
        </p:grpSpPr>
        <p:sp>
          <p:nvSpPr>
            <p:cNvPr id="608" name="Shape 608"/>
            <p:cNvSpPr/>
            <p:nvPr/>
          </p:nvSpPr>
          <p:spPr>
            <a:xfrm>
              <a:off x="4443412" y="2308225"/>
              <a:ext cx="19049" cy="252412"/>
            </a:xfrm>
            <a:custGeom>
              <a:avLst/>
              <a:gdLst/>
              <a:ahLst/>
              <a:cxnLst/>
              <a:rect l="0" t="0" r="0" b="0"/>
              <a:pathLst>
                <a:path w="120000" h="120000" extrusionOk="0">
                  <a:moveTo>
                    <a:pt x="0" y="5299"/>
                  </a:moveTo>
                  <a:lnTo>
                    <a:pt x="0" y="5299"/>
                  </a:lnTo>
                  <a:cubicBezTo>
                    <a:pt x="0" y="1709"/>
                    <a:pt x="22222" y="0"/>
                    <a:pt x="71111" y="0"/>
                  </a:cubicBezTo>
                  <a:lnTo>
                    <a:pt x="71111" y="0"/>
                  </a:lnTo>
                  <a:cubicBezTo>
                    <a:pt x="93333" y="0"/>
                    <a:pt x="117777" y="1709"/>
                    <a:pt x="117777" y="5299"/>
                  </a:cubicBezTo>
                  <a:cubicBezTo>
                    <a:pt x="117777" y="114358"/>
                    <a:pt x="117777" y="114358"/>
                    <a:pt x="117777" y="114358"/>
                  </a:cubicBezTo>
                  <a:cubicBezTo>
                    <a:pt x="117777" y="117948"/>
                    <a:pt x="93333" y="119829"/>
                    <a:pt x="71111" y="119829"/>
                  </a:cubicBezTo>
                  <a:lnTo>
                    <a:pt x="71111" y="119829"/>
                  </a:lnTo>
                  <a:cubicBezTo>
                    <a:pt x="22222" y="119829"/>
                    <a:pt x="0" y="117948"/>
                    <a:pt x="0" y="114358"/>
                  </a:cubicBezTo>
                  <a:lnTo>
                    <a:pt x="0" y="5299"/>
                  </a:lnTo>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09" name="Shape 609"/>
            <p:cNvSpPr/>
            <p:nvPr/>
          </p:nvSpPr>
          <p:spPr>
            <a:xfrm>
              <a:off x="4443412" y="2609850"/>
              <a:ext cx="19049" cy="252412"/>
            </a:xfrm>
            <a:custGeom>
              <a:avLst/>
              <a:gdLst/>
              <a:ahLst/>
              <a:cxnLst/>
              <a:rect l="0" t="0" r="0" b="0"/>
              <a:pathLst>
                <a:path w="120000" h="120000" extrusionOk="0">
                  <a:moveTo>
                    <a:pt x="0" y="5470"/>
                  </a:moveTo>
                  <a:lnTo>
                    <a:pt x="0" y="5470"/>
                  </a:lnTo>
                  <a:cubicBezTo>
                    <a:pt x="0" y="1880"/>
                    <a:pt x="22222" y="0"/>
                    <a:pt x="71111" y="0"/>
                  </a:cubicBezTo>
                  <a:lnTo>
                    <a:pt x="71111" y="0"/>
                  </a:lnTo>
                  <a:cubicBezTo>
                    <a:pt x="93333" y="0"/>
                    <a:pt x="117777" y="1880"/>
                    <a:pt x="117777" y="5470"/>
                  </a:cubicBezTo>
                  <a:cubicBezTo>
                    <a:pt x="117777" y="112649"/>
                    <a:pt x="117777" y="112649"/>
                    <a:pt x="117777" y="112649"/>
                  </a:cubicBezTo>
                  <a:cubicBezTo>
                    <a:pt x="117777" y="116239"/>
                    <a:pt x="93333" y="119829"/>
                    <a:pt x="71111" y="119829"/>
                  </a:cubicBezTo>
                  <a:lnTo>
                    <a:pt x="71111" y="119829"/>
                  </a:lnTo>
                  <a:cubicBezTo>
                    <a:pt x="22222" y="119829"/>
                    <a:pt x="0" y="116239"/>
                    <a:pt x="0" y="112649"/>
                  </a:cubicBezTo>
                  <a:lnTo>
                    <a:pt x="0" y="5470"/>
                  </a:lnTo>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10" name="Shape 610"/>
            <p:cNvSpPr/>
            <p:nvPr/>
          </p:nvSpPr>
          <p:spPr>
            <a:xfrm>
              <a:off x="1474787" y="1565275"/>
              <a:ext cx="2965449" cy="4425949"/>
            </a:xfrm>
            <a:custGeom>
              <a:avLst/>
              <a:gdLst/>
              <a:ahLst/>
              <a:cxnLst/>
              <a:rect l="0" t="0" r="0" b="0"/>
              <a:pathLst>
                <a:path w="120000" h="120000" extrusionOk="0">
                  <a:moveTo>
                    <a:pt x="119985" y="114602"/>
                  </a:moveTo>
                  <a:lnTo>
                    <a:pt x="119985" y="114602"/>
                  </a:lnTo>
                  <a:cubicBezTo>
                    <a:pt x="119985" y="117608"/>
                    <a:pt x="116430" y="119990"/>
                    <a:pt x="111942" y="119990"/>
                  </a:cubicBezTo>
                  <a:cubicBezTo>
                    <a:pt x="8203" y="119990"/>
                    <a:pt x="8203" y="119990"/>
                    <a:pt x="8203" y="119990"/>
                  </a:cubicBezTo>
                  <a:cubicBezTo>
                    <a:pt x="3715" y="119990"/>
                    <a:pt x="0" y="117608"/>
                    <a:pt x="0" y="114602"/>
                  </a:cubicBezTo>
                  <a:cubicBezTo>
                    <a:pt x="0" y="5397"/>
                    <a:pt x="0" y="5397"/>
                    <a:pt x="0" y="5397"/>
                  </a:cubicBezTo>
                  <a:cubicBezTo>
                    <a:pt x="0" y="2489"/>
                    <a:pt x="3715" y="0"/>
                    <a:pt x="8203" y="0"/>
                  </a:cubicBezTo>
                  <a:cubicBezTo>
                    <a:pt x="111942" y="0"/>
                    <a:pt x="111942" y="0"/>
                    <a:pt x="111942" y="0"/>
                  </a:cubicBezTo>
                  <a:cubicBezTo>
                    <a:pt x="116430" y="0"/>
                    <a:pt x="119985" y="2489"/>
                    <a:pt x="119985" y="5397"/>
                  </a:cubicBezTo>
                  <a:lnTo>
                    <a:pt x="119985" y="114602"/>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11" name="Shape 611"/>
            <p:cNvSpPr/>
            <p:nvPr/>
          </p:nvSpPr>
          <p:spPr>
            <a:xfrm>
              <a:off x="1463675" y="1554162"/>
              <a:ext cx="2987675" cy="4448175"/>
            </a:xfrm>
            <a:custGeom>
              <a:avLst/>
              <a:gdLst/>
              <a:ahLst/>
              <a:cxnLst/>
              <a:rect l="0" t="0" r="0" b="0"/>
              <a:pathLst>
                <a:path w="120000" h="120000" extrusionOk="0">
                  <a:moveTo>
                    <a:pt x="111542" y="119990"/>
                  </a:moveTo>
                  <a:lnTo>
                    <a:pt x="111542" y="119990"/>
                  </a:lnTo>
                  <a:cubicBezTo>
                    <a:pt x="8602" y="119990"/>
                    <a:pt x="8602" y="119990"/>
                    <a:pt x="8602" y="119990"/>
                  </a:cubicBezTo>
                  <a:cubicBezTo>
                    <a:pt x="3845" y="119990"/>
                    <a:pt x="0" y="117417"/>
                    <a:pt x="0" y="114319"/>
                  </a:cubicBezTo>
                  <a:cubicBezTo>
                    <a:pt x="0" y="5680"/>
                    <a:pt x="0" y="5680"/>
                    <a:pt x="0" y="5680"/>
                  </a:cubicBezTo>
                  <a:cubicBezTo>
                    <a:pt x="0" y="2582"/>
                    <a:pt x="3845" y="0"/>
                    <a:pt x="8602" y="0"/>
                  </a:cubicBezTo>
                  <a:cubicBezTo>
                    <a:pt x="111542" y="0"/>
                    <a:pt x="111542" y="0"/>
                    <a:pt x="111542" y="0"/>
                  </a:cubicBezTo>
                  <a:cubicBezTo>
                    <a:pt x="116298" y="0"/>
                    <a:pt x="119985" y="2582"/>
                    <a:pt x="119985" y="5680"/>
                  </a:cubicBezTo>
                  <a:cubicBezTo>
                    <a:pt x="119985" y="114319"/>
                    <a:pt x="119985" y="114319"/>
                    <a:pt x="119985" y="114319"/>
                  </a:cubicBezTo>
                  <a:cubicBezTo>
                    <a:pt x="119985" y="117417"/>
                    <a:pt x="116298" y="119990"/>
                    <a:pt x="111542" y="119990"/>
                  </a:cubicBezTo>
                  <a:close/>
                  <a:moveTo>
                    <a:pt x="8602" y="621"/>
                  </a:moveTo>
                  <a:lnTo>
                    <a:pt x="8602" y="621"/>
                  </a:lnTo>
                  <a:cubicBezTo>
                    <a:pt x="4308" y="621"/>
                    <a:pt x="925" y="2893"/>
                    <a:pt x="925" y="5680"/>
                  </a:cubicBezTo>
                  <a:cubicBezTo>
                    <a:pt x="925" y="114319"/>
                    <a:pt x="925" y="114319"/>
                    <a:pt x="925" y="114319"/>
                  </a:cubicBezTo>
                  <a:cubicBezTo>
                    <a:pt x="925" y="117106"/>
                    <a:pt x="4308" y="119378"/>
                    <a:pt x="8602" y="119378"/>
                  </a:cubicBezTo>
                  <a:cubicBezTo>
                    <a:pt x="111542" y="119378"/>
                    <a:pt x="111542" y="119378"/>
                    <a:pt x="111542" y="119378"/>
                  </a:cubicBezTo>
                  <a:cubicBezTo>
                    <a:pt x="115677" y="119378"/>
                    <a:pt x="119219" y="117106"/>
                    <a:pt x="119219" y="114319"/>
                  </a:cubicBezTo>
                  <a:cubicBezTo>
                    <a:pt x="119219" y="5680"/>
                    <a:pt x="119219" y="5680"/>
                    <a:pt x="119219" y="5680"/>
                  </a:cubicBezTo>
                  <a:cubicBezTo>
                    <a:pt x="119219" y="2893"/>
                    <a:pt x="115677" y="621"/>
                    <a:pt x="111542" y="621"/>
                  </a:cubicBezTo>
                  <a:cubicBezTo>
                    <a:pt x="8602" y="621"/>
                    <a:pt x="8602" y="621"/>
                    <a:pt x="8602" y="621"/>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12" name="Shape 612"/>
            <p:cNvSpPr/>
            <p:nvPr/>
          </p:nvSpPr>
          <p:spPr>
            <a:xfrm>
              <a:off x="2847975" y="5673725"/>
              <a:ext cx="225425" cy="225425"/>
            </a:xfrm>
            <a:custGeom>
              <a:avLst/>
              <a:gdLst/>
              <a:ahLst/>
              <a:cxnLst/>
              <a:rect l="0" t="0" r="0" b="0"/>
              <a:pathLst>
                <a:path w="120000" h="120000" extrusionOk="0">
                  <a:moveTo>
                    <a:pt x="119808" y="58947"/>
                  </a:moveTo>
                  <a:lnTo>
                    <a:pt x="119808" y="58947"/>
                  </a:lnTo>
                  <a:cubicBezTo>
                    <a:pt x="119808" y="93397"/>
                    <a:pt x="93248" y="119808"/>
                    <a:pt x="60764" y="119808"/>
                  </a:cubicBezTo>
                  <a:cubicBezTo>
                    <a:pt x="26369" y="119808"/>
                    <a:pt x="0" y="93397"/>
                    <a:pt x="0" y="58947"/>
                  </a:cubicBezTo>
                  <a:cubicBezTo>
                    <a:pt x="0" y="26411"/>
                    <a:pt x="26369" y="0"/>
                    <a:pt x="60764" y="0"/>
                  </a:cubicBezTo>
                  <a:cubicBezTo>
                    <a:pt x="93248" y="0"/>
                    <a:pt x="119808" y="26411"/>
                    <a:pt x="119808" y="58947"/>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13" name="Shape 613"/>
            <p:cNvSpPr/>
            <p:nvPr/>
          </p:nvSpPr>
          <p:spPr>
            <a:xfrm>
              <a:off x="2916238" y="5738812"/>
              <a:ext cx="88900" cy="92074"/>
            </a:xfrm>
            <a:custGeom>
              <a:avLst/>
              <a:gdLst/>
              <a:ahLst/>
              <a:cxnLst/>
              <a:rect l="0" t="0" r="0" b="0"/>
              <a:pathLst>
                <a:path w="120000" h="120000" extrusionOk="0">
                  <a:moveTo>
                    <a:pt x="93551" y="119531"/>
                  </a:moveTo>
                  <a:lnTo>
                    <a:pt x="93551" y="119531"/>
                  </a:lnTo>
                  <a:cubicBezTo>
                    <a:pt x="25959" y="119531"/>
                    <a:pt x="25959" y="119531"/>
                    <a:pt x="25959" y="119531"/>
                  </a:cubicBezTo>
                  <a:cubicBezTo>
                    <a:pt x="10285" y="119531"/>
                    <a:pt x="0" y="109687"/>
                    <a:pt x="0" y="94687"/>
                  </a:cubicBezTo>
                  <a:cubicBezTo>
                    <a:pt x="0" y="24843"/>
                    <a:pt x="0" y="24843"/>
                    <a:pt x="0" y="24843"/>
                  </a:cubicBezTo>
                  <a:cubicBezTo>
                    <a:pt x="0" y="15000"/>
                    <a:pt x="10285" y="0"/>
                    <a:pt x="25959" y="0"/>
                  </a:cubicBezTo>
                  <a:cubicBezTo>
                    <a:pt x="93551" y="0"/>
                    <a:pt x="93551" y="0"/>
                    <a:pt x="93551" y="0"/>
                  </a:cubicBezTo>
                  <a:cubicBezTo>
                    <a:pt x="109224" y="0"/>
                    <a:pt x="119510" y="15000"/>
                    <a:pt x="119510" y="24843"/>
                  </a:cubicBezTo>
                  <a:cubicBezTo>
                    <a:pt x="119510" y="94687"/>
                    <a:pt x="119510" y="94687"/>
                    <a:pt x="119510" y="94687"/>
                  </a:cubicBezTo>
                  <a:cubicBezTo>
                    <a:pt x="119510" y="109687"/>
                    <a:pt x="109224" y="119531"/>
                    <a:pt x="93551" y="119531"/>
                  </a:cubicBezTo>
                  <a:close/>
                  <a:moveTo>
                    <a:pt x="25959" y="9843"/>
                  </a:moveTo>
                  <a:lnTo>
                    <a:pt x="25959" y="9843"/>
                  </a:lnTo>
                  <a:cubicBezTo>
                    <a:pt x="15673" y="9843"/>
                    <a:pt x="10285" y="20156"/>
                    <a:pt x="10285" y="24843"/>
                  </a:cubicBezTo>
                  <a:cubicBezTo>
                    <a:pt x="10285" y="94687"/>
                    <a:pt x="10285" y="94687"/>
                    <a:pt x="10285" y="94687"/>
                  </a:cubicBezTo>
                  <a:cubicBezTo>
                    <a:pt x="10285" y="104531"/>
                    <a:pt x="15673" y="109687"/>
                    <a:pt x="25959" y="109687"/>
                  </a:cubicBezTo>
                  <a:cubicBezTo>
                    <a:pt x="93551" y="109687"/>
                    <a:pt x="93551" y="109687"/>
                    <a:pt x="93551" y="109687"/>
                  </a:cubicBezTo>
                  <a:cubicBezTo>
                    <a:pt x="103836" y="109687"/>
                    <a:pt x="109224" y="104531"/>
                    <a:pt x="109224" y="94687"/>
                  </a:cubicBezTo>
                  <a:cubicBezTo>
                    <a:pt x="109224" y="24843"/>
                    <a:pt x="109224" y="24843"/>
                    <a:pt x="109224" y="24843"/>
                  </a:cubicBezTo>
                  <a:cubicBezTo>
                    <a:pt x="109224" y="20156"/>
                    <a:pt x="103836" y="9843"/>
                    <a:pt x="93551" y="9843"/>
                  </a:cubicBezTo>
                  <a:cubicBezTo>
                    <a:pt x="25959" y="9843"/>
                    <a:pt x="25959" y="9843"/>
                    <a:pt x="25959" y="9843"/>
                  </a:cubicBezTo>
                  <a:close/>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14" name="Shape 614"/>
            <p:cNvSpPr/>
            <p:nvPr/>
          </p:nvSpPr>
          <p:spPr>
            <a:xfrm>
              <a:off x="2940050" y="1757363"/>
              <a:ext cx="42862" cy="42861"/>
            </a:xfrm>
            <a:custGeom>
              <a:avLst/>
              <a:gdLst/>
              <a:ahLst/>
              <a:cxnLst/>
              <a:rect l="0" t="0" r="0" b="0"/>
              <a:pathLst>
                <a:path w="120000" h="120000" extrusionOk="0">
                  <a:moveTo>
                    <a:pt x="118983" y="53898"/>
                  </a:moveTo>
                  <a:lnTo>
                    <a:pt x="118983" y="53898"/>
                  </a:lnTo>
                  <a:cubicBezTo>
                    <a:pt x="118983" y="86440"/>
                    <a:pt x="96610" y="118983"/>
                    <a:pt x="64067" y="118983"/>
                  </a:cubicBezTo>
                  <a:cubicBezTo>
                    <a:pt x="32542" y="118983"/>
                    <a:pt x="0" y="86440"/>
                    <a:pt x="0" y="53898"/>
                  </a:cubicBezTo>
                  <a:cubicBezTo>
                    <a:pt x="0" y="22372"/>
                    <a:pt x="32542" y="0"/>
                    <a:pt x="64067" y="0"/>
                  </a:cubicBezTo>
                  <a:cubicBezTo>
                    <a:pt x="96610" y="0"/>
                    <a:pt x="118983" y="22372"/>
                    <a:pt x="118983" y="53898"/>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15" name="Shape 615"/>
            <p:cNvSpPr/>
            <p:nvPr/>
          </p:nvSpPr>
          <p:spPr>
            <a:xfrm>
              <a:off x="1597025" y="1968500"/>
              <a:ext cx="2732088" cy="3611562"/>
            </a:xfrm>
            <a:custGeom>
              <a:avLst/>
              <a:gdLst/>
              <a:ahLst/>
              <a:cxnLst/>
              <a:rect l="0" t="0" r="0" b="0"/>
              <a:pathLst>
                <a:path w="120000" h="120000" extrusionOk="0">
                  <a:moveTo>
                    <a:pt x="119984" y="119988"/>
                  </a:moveTo>
                  <a:lnTo>
                    <a:pt x="0" y="119988"/>
                  </a:lnTo>
                  <a:lnTo>
                    <a:pt x="0" y="0"/>
                  </a:lnTo>
                  <a:lnTo>
                    <a:pt x="119984" y="0"/>
                  </a:lnTo>
                  <a:lnTo>
                    <a:pt x="119984" y="119988"/>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616" name="Shape 616"/>
          <p:cNvSpPr>
            <a:spLocks noGrp="1"/>
          </p:cNvSpPr>
          <p:nvPr>
            <p:ph type="pic" idx="3"/>
          </p:nvPr>
        </p:nvSpPr>
        <p:spPr>
          <a:xfrm>
            <a:off x="1442330" y="3534166"/>
            <a:ext cx="1274257" cy="236842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617" name="Shape 617"/>
          <p:cNvGrpSpPr/>
          <p:nvPr/>
        </p:nvGrpSpPr>
        <p:grpSpPr>
          <a:xfrm>
            <a:off x="6467638" y="4178912"/>
            <a:ext cx="755509" cy="2233277"/>
            <a:chOff x="5348287" y="496887"/>
            <a:chExt cx="3155950" cy="6635750"/>
          </a:xfrm>
        </p:grpSpPr>
        <p:grpSp>
          <p:nvGrpSpPr>
            <p:cNvPr id="618" name="Shape 618"/>
            <p:cNvGrpSpPr/>
            <p:nvPr/>
          </p:nvGrpSpPr>
          <p:grpSpPr>
            <a:xfrm>
              <a:off x="5394325" y="560387"/>
              <a:ext cx="3078163" cy="6540500"/>
              <a:chOff x="5394325" y="560387"/>
              <a:chExt cx="3078163" cy="6540500"/>
            </a:xfrm>
          </p:grpSpPr>
          <p:sp>
            <p:nvSpPr>
              <p:cNvPr id="619" name="Shape 619"/>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20" name="Shape 620"/>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21" name="Shape 621"/>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22" name="Shape 622"/>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23" name="Shape 623"/>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24" name="Shape 624"/>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625" name="Shape 625"/>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rgbClr val="26292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626" name="Shape 626"/>
          <p:cNvSpPr>
            <a:spLocks noGrp="1"/>
          </p:cNvSpPr>
          <p:nvPr>
            <p:ph type="pic" idx="4"/>
          </p:nvPr>
        </p:nvSpPr>
        <p:spPr>
          <a:xfrm>
            <a:off x="6527090" y="4489629"/>
            <a:ext cx="636223" cy="159381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7" name="Shape 627"/>
          <p:cNvSpPr/>
          <p:nvPr/>
        </p:nvSpPr>
        <p:spPr>
          <a:xfrm>
            <a:off x="0" y="6597856"/>
            <a:ext cx="9144000" cy="633207"/>
          </a:xfrm>
          <a:prstGeom prst="rect">
            <a:avLst/>
          </a:prstGeom>
          <a:solidFill>
            <a:srgbClr val="E5E5E6">
              <a:alpha val="10980"/>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28" name="Shape 628"/>
          <p:cNvSpPr txBox="1">
            <a:spLocks noGrp="1"/>
          </p:cNvSpPr>
          <p:nvPr>
            <p:ph type="ctrTitle"/>
          </p:nvPr>
        </p:nvSpPr>
        <p:spPr>
          <a:xfrm>
            <a:off x="700099" y="774741"/>
            <a:ext cx="8067574"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9" name="Shape 629"/>
          <p:cNvSpPr txBox="1"/>
          <p:nvPr/>
        </p:nvSpPr>
        <p:spPr>
          <a:xfrm>
            <a:off x="8485271" y="6828769"/>
            <a:ext cx="399882" cy="227162"/>
          </a:xfrm>
          <a:prstGeom prst="rect">
            <a:avLst/>
          </a:prstGeom>
          <a:noFill/>
          <a:ln>
            <a:noFill/>
          </a:ln>
        </p:spPr>
        <p:txBody>
          <a:bodyPr lIns="91425" tIns="45700" rIns="91425" bIns="45700" anchor="ctr" anchorCtr="0">
            <a:noAutofit/>
          </a:bodyPr>
          <a:lstStyle/>
          <a:p>
            <a:pPr marL="0" marR="0" lvl="0" indent="0" algn="r" rtl="0">
              <a:lnSpc>
                <a:spcPct val="70000"/>
              </a:lnSpc>
              <a:spcBef>
                <a:spcPts val="0"/>
              </a:spcBef>
              <a:buSzPct val="25000"/>
              <a:buNone/>
            </a:pPr>
            <a:fld id="{00000000-1234-1234-1234-123412341234}" type="slidenum">
              <a:rPr lang="en-US" sz="600" b="1">
                <a:solidFill>
                  <a:srgbClr val="404143"/>
                </a:solidFill>
                <a:latin typeface="Open Sans"/>
                <a:ea typeface="Open Sans"/>
                <a:cs typeface="Open Sans"/>
                <a:sym typeface="Open Sans"/>
              </a:rPr>
              <a:pPr marL="0" marR="0" lvl="0" indent="0" algn="r" rtl="0">
                <a:lnSpc>
                  <a:spcPct val="70000"/>
                </a:lnSpc>
                <a:spcBef>
                  <a:spcPts val="0"/>
                </a:spcBef>
                <a:buSzPct val="25000"/>
                <a:buNone/>
              </a:pPr>
              <a:t>‹Nº›</a:t>
            </a:fld>
            <a:endParaRPr lang="en-US" sz="600" b="1">
              <a:solidFill>
                <a:srgbClr val="404143"/>
              </a:solidFill>
              <a:latin typeface="Open Sans"/>
              <a:ea typeface="Open Sans"/>
              <a:cs typeface="Open Sans"/>
              <a:sym typeface="Open Sans"/>
            </a:endParaRPr>
          </a:p>
        </p:txBody>
      </p:sp>
      <p:cxnSp>
        <p:nvCxnSpPr>
          <p:cNvPr id="630" name="Shape 630"/>
          <p:cNvCxnSpPr/>
          <p:nvPr/>
        </p:nvCxnSpPr>
        <p:spPr>
          <a:xfrm>
            <a:off x="580910" y="790360"/>
            <a:ext cx="0" cy="581969"/>
          </a:xfrm>
          <a:prstGeom prst="straightConnector1">
            <a:avLst/>
          </a:prstGeom>
          <a:noFill/>
          <a:ln w="38100" cap="flat" cmpd="sng">
            <a:solidFill>
              <a:schemeClr val="accent1"/>
            </a:solidFill>
            <a:prstDash val="solid"/>
            <a:round/>
            <a:headEnd type="none" w="med" len="med"/>
            <a:tailEnd type="none" w="med" len="med"/>
          </a:ln>
        </p:spPr>
      </p:cxnSp>
      <p:pic>
        <p:nvPicPr>
          <p:cNvPr id="631" name="Shape 631" descr="Identificador_México_Conectado-01.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55067" y="6546948"/>
            <a:ext cx="1147814" cy="7306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07"/>
                                        </p:tgtEl>
                                        <p:attrNameLst>
                                          <p:attrName>style.visibility</p:attrName>
                                        </p:attrNameLst>
                                      </p:cBhvr>
                                      <p:to>
                                        <p:strVal val="visible"/>
                                      </p:to>
                                    </p:set>
                                    <p:anim calcmode="lin" valueType="num">
                                      <p:cBhvr additive="base">
                                        <p:cTn id="7" dur="500"/>
                                        <p:tgtEl>
                                          <p:spTgt spid="607"/>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6"/>
                                        </p:tgtEl>
                                        <p:attrNameLst>
                                          <p:attrName>style.visibility</p:attrName>
                                        </p:attrNameLst>
                                      </p:cBhvr>
                                      <p:to>
                                        <p:strVal val="visible"/>
                                      </p:to>
                                    </p:set>
                                    <p:animEffect transition="in" filter="fade">
                                      <p:cBhvr>
                                        <p:cTn id="11" dur="300"/>
                                        <p:tgtEl>
                                          <p:spTgt spid="616"/>
                                        </p:tgtEl>
                                      </p:cBhvr>
                                    </p:animEffect>
                                  </p:childTnLst>
                                </p:cTn>
                              </p:par>
                            </p:childTnLst>
                          </p:cTn>
                        </p:par>
                        <p:par>
                          <p:cTn id="12" fill="hold">
                            <p:stCondLst>
                              <p:cond delay="800"/>
                            </p:stCondLst>
                            <p:childTnLst>
                              <p:par>
                                <p:cTn id="13" presetID="2" presetClass="entr" presetSubtype="1" fill="hold" nodeType="afterEffect">
                                  <p:stCondLst>
                                    <p:cond delay="0"/>
                                  </p:stCondLst>
                                  <p:childTnLst>
                                    <p:set>
                                      <p:cBhvr>
                                        <p:cTn id="14" dur="1" fill="hold">
                                          <p:stCondLst>
                                            <p:cond delay="0"/>
                                          </p:stCondLst>
                                        </p:cTn>
                                        <p:tgtEl>
                                          <p:spTgt spid="599"/>
                                        </p:tgtEl>
                                        <p:attrNameLst>
                                          <p:attrName>style.visibility</p:attrName>
                                        </p:attrNameLst>
                                      </p:cBhvr>
                                      <p:to>
                                        <p:strVal val="visible"/>
                                      </p:to>
                                    </p:set>
                                    <p:anim calcmode="lin" valueType="num">
                                      <p:cBhvr additive="base">
                                        <p:cTn id="15" dur="500"/>
                                        <p:tgtEl>
                                          <p:spTgt spid="599"/>
                                        </p:tgtEl>
                                        <p:attrNameLst>
                                          <p:attrName>ppt_y</p:attrName>
                                        </p:attrNameLst>
                                      </p:cBhvr>
                                      <p:tavLst>
                                        <p:tav tm="0">
                                          <p:val>
                                            <p:strVal val="#ppt_y-1"/>
                                          </p:val>
                                        </p:tav>
                                        <p:tav tm="100000">
                                          <p:val>
                                            <p:strVal val="#ppt_y"/>
                                          </p:val>
                                        </p:tav>
                                      </p:tavLst>
                                    </p:anim>
                                  </p:childTnLst>
                                </p:cTn>
                              </p:par>
                            </p:childTnLst>
                          </p:cTn>
                        </p:par>
                        <p:par>
                          <p:cTn id="16" fill="hold">
                            <p:stCondLst>
                              <p:cond delay="1300"/>
                            </p:stCondLst>
                            <p:childTnLst>
                              <p:par>
                                <p:cTn id="17" presetID="10" presetClass="entr" presetSubtype="0" fill="hold" nodeType="afterEffect">
                                  <p:stCondLst>
                                    <p:cond delay="0"/>
                                  </p:stCondLst>
                                  <p:childTnLst>
                                    <p:set>
                                      <p:cBhvr>
                                        <p:cTn id="18" dur="1" fill="hold">
                                          <p:stCondLst>
                                            <p:cond delay="0"/>
                                          </p:stCondLst>
                                        </p:cTn>
                                        <p:tgtEl>
                                          <p:spTgt spid="606"/>
                                        </p:tgtEl>
                                        <p:attrNameLst>
                                          <p:attrName>style.visibility</p:attrName>
                                        </p:attrNameLst>
                                      </p:cBhvr>
                                      <p:to>
                                        <p:strVal val="visible"/>
                                      </p:to>
                                    </p:set>
                                    <p:animEffect transition="in" filter="fade">
                                      <p:cBhvr>
                                        <p:cTn id="19" dur="300"/>
                                        <p:tgtEl>
                                          <p:spTgt spid="606"/>
                                        </p:tgtEl>
                                      </p:cBhvr>
                                    </p:animEffect>
                                  </p:childTnLst>
                                </p:cTn>
                              </p:par>
                            </p:childTnLst>
                          </p:cTn>
                        </p:par>
                        <p:par>
                          <p:cTn id="20" fill="hold">
                            <p:stCondLst>
                              <p:cond delay="1600"/>
                            </p:stCondLst>
                            <p:childTnLst>
                              <p:par>
                                <p:cTn id="21" presetID="2" presetClass="entr" presetSubtype="1" fill="hold" nodeType="afterEffect">
                                  <p:stCondLst>
                                    <p:cond delay="0"/>
                                  </p:stCondLst>
                                  <p:childTnLst>
                                    <p:set>
                                      <p:cBhvr>
                                        <p:cTn id="22" dur="1" fill="hold">
                                          <p:stCondLst>
                                            <p:cond delay="0"/>
                                          </p:stCondLst>
                                        </p:cTn>
                                        <p:tgtEl>
                                          <p:spTgt spid="617"/>
                                        </p:tgtEl>
                                        <p:attrNameLst>
                                          <p:attrName>style.visibility</p:attrName>
                                        </p:attrNameLst>
                                      </p:cBhvr>
                                      <p:to>
                                        <p:strVal val="visible"/>
                                      </p:to>
                                    </p:set>
                                    <p:anim calcmode="lin" valueType="num">
                                      <p:cBhvr additive="base">
                                        <p:cTn id="23" dur="500"/>
                                        <p:tgtEl>
                                          <p:spTgt spid="617"/>
                                        </p:tgtEl>
                                        <p:attrNameLst>
                                          <p:attrName>ppt_y</p:attrName>
                                        </p:attrNameLst>
                                      </p:cBhvr>
                                      <p:tavLst>
                                        <p:tav tm="0">
                                          <p:val>
                                            <p:strVal val="#ppt_y-1"/>
                                          </p:val>
                                        </p:tav>
                                        <p:tav tm="100000">
                                          <p:val>
                                            <p:strVal val="#ppt_y"/>
                                          </p:val>
                                        </p:tav>
                                      </p:tavLst>
                                    </p:anim>
                                  </p:childTnLst>
                                </p:cTn>
                              </p:par>
                            </p:childTnLst>
                          </p:cTn>
                        </p:par>
                        <p:par>
                          <p:cTn id="24" fill="hold">
                            <p:stCondLst>
                              <p:cond delay="2100"/>
                            </p:stCondLst>
                            <p:childTnLst>
                              <p:par>
                                <p:cTn id="25" presetID="10" presetClass="entr" presetSubtype="0" fill="hold" nodeType="afterEffect">
                                  <p:stCondLst>
                                    <p:cond delay="0"/>
                                  </p:stCondLst>
                                  <p:childTnLst>
                                    <p:set>
                                      <p:cBhvr>
                                        <p:cTn id="26" dur="1" fill="hold">
                                          <p:stCondLst>
                                            <p:cond delay="0"/>
                                          </p:stCondLst>
                                        </p:cTn>
                                        <p:tgtEl>
                                          <p:spTgt spid="626"/>
                                        </p:tgtEl>
                                        <p:attrNameLst>
                                          <p:attrName>style.visibility</p:attrName>
                                        </p:attrNameLst>
                                      </p:cBhvr>
                                      <p:to>
                                        <p:strVal val="visible"/>
                                      </p:to>
                                    </p:set>
                                    <p:animEffect transition="in" filter="fade">
                                      <p:cBhvr>
                                        <p:cTn id="27" dur="300"/>
                                        <p:tgtEl>
                                          <p:spTgt spid="626"/>
                                        </p:tgtEl>
                                      </p:cBhvr>
                                    </p:animEffect>
                                  </p:childTnLst>
                                </p:cTn>
                              </p:par>
                            </p:childTnLst>
                          </p:cTn>
                        </p:par>
                        <p:par>
                          <p:cTn id="28" fill="hold">
                            <p:stCondLst>
                              <p:cond delay="2400"/>
                            </p:stCondLst>
                            <p:childTnLst>
                              <p:par>
                                <p:cTn id="29" presetID="10" presetClass="entr" presetSubtype="0" fill="hold" nodeType="afterEffect">
                                  <p:stCondLst>
                                    <p:cond delay="0"/>
                                  </p:stCondLst>
                                  <p:childTnLst>
                                    <p:set>
                                      <p:cBhvr>
                                        <p:cTn id="30" dur="1" fill="hold">
                                          <p:stCondLst>
                                            <p:cond delay="0"/>
                                          </p:stCondLst>
                                        </p:cTn>
                                        <p:tgtEl>
                                          <p:spTgt spid="598"/>
                                        </p:tgtEl>
                                        <p:attrNameLst>
                                          <p:attrName>style.visibility</p:attrName>
                                        </p:attrNameLst>
                                      </p:cBhvr>
                                      <p:to>
                                        <p:strVal val="visible"/>
                                      </p:to>
                                    </p:set>
                                    <p:animEffect transition="in" filter="fade">
                                      <p:cBhvr>
                                        <p:cTn id="31" dur="500"/>
                                        <p:tgtEl>
                                          <p:spTgt spid="598"/>
                                        </p:tgtEl>
                                      </p:cBhvr>
                                    </p:animEffect>
                                  </p:childTnLst>
                                </p:cTn>
                              </p:par>
                            </p:childTnLst>
                          </p:cTn>
                        </p:par>
                        <p:par>
                          <p:cTn id="32" fill="hold">
                            <p:stCondLst>
                              <p:cond delay="2900"/>
                            </p:stCondLst>
                            <p:childTnLst>
                              <p:par>
                                <p:cTn id="33" presetID="10" presetClass="entr" presetSubtype="0" fill="hold" nodeType="afterEffect">
                                  <p:stCondLst>
                                    <p:cond delay="0"/>
                                  </p:stCondLst>
                                  <p:childTnLst>
                                    <p:set>
                                      <p:cBhvr>
                                        <p:cTn id="34" dur="1" fill="hold">
                                          <p:stCondLst>
                                            <p:cond delay="0"/>
                                          </p:stCondLst>
                                        </p:cTn>
                                        <p:tgtEl>
                                          <p:spTgt spid="628"/>
                                        </p:tgtEl>
                                        <p:attrNameLst>
                                          <p:attrName>style.visibility</p:attrName>
                                        </p:attrNameLst>
                                      </p:cBhvr>
                                      <p:to>
                                        <p:strVal val="visible"/>
                                      </p:to>
                                    </p:set>
                                    <p:animEffect transition="in" filter="fade">
                                      <p:cBhvr>
                                        <p:cTn id="35" dur="500"/>
                                        <p:tgtEl>
                                          <p:spTgt spid="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52_mockup_06">
    <p:spTree>
      <p:nvGrpSpPr>
        <p:cNvPr id="1" name="Shape 632"/>
        <p:cNvGrpSpPr/>
        <p:nvPr/>
      </p:nvGrpSpPr>
      <p:grpSpPr>
        <a:xfrm>
          <a:off x="0" y="0"/>
          <a:ext cx="0" cy="0"/>
          <a:chOff x="0" y="0"/>
          <a:chExt cx="0" cy="0"/>
        </a:xfrm>
      </p:grpSpPr>
      <p:pic>
        <p:nvPicPr>
          <p:cNvPr id="633" name="Shape 63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642010" y="5344962"/>
            <a:ext cx="6245475" cy="832298"/>
          </a:xfrm>
          <a:prstGeom prst="rect">
            <a:avLst/>
          </a:prstGeom>
          <a:noFill/>
          <a:ln>
            <a:noFill/>
          </a:ln>
        </p:spPr>
      </p:pic>
      <p:sp>
        <p:nvSpPr>
          <p:cNvPr id="634" name="Shape 634"/>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635" name="Shape 635"/>
          <p:cNvGrpSpPr/>
          <p:nvPr/>
        </p:nvGrpSpPr>
        <p:grpSpPr>
          <a:xfrm>
            <a:off x="3519302" y="2183318"/>
            <a:ext cx="5139396" cy="4143351"/>
            <a:chOff x="1573212" y="2011363"/>
            <a:chExt cx="6840537" cy="3922711"/>
          </a:xfrm>
        </p:grpSpPr>
        <p:sp>
          <p:nvSpPr>
            <p:cNvPr id="636" name="Shape 636"/>
            <p:cNvSpPr/>
            <p:nvPr/>
          </p:nvSpPr>
          <p:spPr>
            <a:xfrm>
              <a:off x="2241550" y="2011363"/>
              <a:ext cx="5532438" cy="3798887"/>
            </a:xfrm>
            <a:custGeom>
              <a:avLst/>
              <a:gdLst/>
              <a:ahLst/>
              <a:cxnLst/>
              <a:rect l="0" t="0" r="0" b="0"/>
              <a:pathLst>
                <a:path w="120000" h="120000" extrusionOk="0">
                  <a:moveTo>
                    <a:pt x="119992" y="115178"/>
                  </a:moveTo>
                  <a:lnTo>
                    <a:pt x="119992" y="115178"/>
                  </a:lnTo>
                  <a:cubicBezTo>
                    <a:pt x="119992" y="117862"/>
                    <a:pt x="118524" y="119988"/>
                    <a:pt x="116743" y="119988"/>
                  </a:cubicBezTo>
                  <a:cubicBezTo>
                    <a:pt x="3303" y="119988"/>
                    <a:pt x="3303" y="119988"/>
                    <a:pt x="3303" y="119988"/>
                  </a:cubicBezTo>
                  <a:cubicBezTo>
                    <a:pt x="1460" y="119988"/>
                    <a:pt x="0" y="117862"/>
                    <a:pt x="0" y="115178"/>
                  </a:cubicBezTo>
                  <a:cubicBezTo>
                    <a:pt x="0" y="4730"/>
                    <a:pt x="0" y="4730"/>
                    <a:pt x="0" y="4730"/>
                  </a:cubicBezTo>
                  <a:cubicBezTo>
                    <a:pt x="0" y="2126"/>
                    <a:pt x="1460" y="0"/>
                    <a:pt x="3303" y="0"/>
                  </a:cubicBezTo>
                  <a:cubicBezTo>
                    <a:pt x="116743" y="0"/>
                    <a:pt x="116743" y="0"/>
                    <a:pt x="116743" y="0"/>
                  </a:cubicBezTo>
                  <a:cubicBezTo>
                    <a:pt x="118524" y="0"/>
                    <a:pt x="119992" y="2126"/>
                    <a:pt x="119992" y="4730"/>
                  </a:cubicBezTo>
                  <a:lnTo>
                    <a:pt x="119992" y="115178"/>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37" name="Shape 637"/>
            <p:cNvSpPr/>
            <p:nvPr/>
          </p:nvSpPr>
          <p:spPr>
            <a:xfrm>
              <a:off x="1573212" y="5726112"/>
              <a:ext cx="6840537" cy="207961"/>
            </a:xfrm>
            <a:custGeom>
              <a:avLst/>
              <a:gdLst/>
              <a:ahLst/>
              <a:cxnLst/>
              <a:rect l="0" t="0" r="0" b="0"/>
              <a:pathLst>
                <a:path w="120000" h="120000" extrusionOk="0">
                  <a:moveTo>
                    <a:pt x="119993" y="72166"/>
                  </a:moveTo>
                  <a:lnTo>
                    <a:pt x="119993" y="72166"/>
                  </a:lnTo>
                  <a:cubicBezTo>
                    <a:pt x="119993" y="72166"/>
                    <a:pt x="118061" y="119792"/>
                    <a:pt x="115477" y="119792"/>
                  </a:cubicBezTo>
                  <a:cubicBezTo>
                    <a:pt x="112894" y="119792"/>
                    <a:pt x="6915" y="119792"/>
                    <a:pt x="4686" y="119792"/>
                  </a:cubicBezTo>
                  <a:cubicBezTo>
                    <a:pt x="2494" y="119792"/>
                    <a:pt x="0" y="72166"/>
                    <a:pt x="0" y="72166"/>
                  </a:cubicBezTo>
                  <a:cubicBezTo>
                    <a:pt x="0" y="0"/>
                    <a:pt x="0" y="0"/>
                    <a:pt x="0" y="0"/>
                  </a:cubicBezTo>
                  <a:cubicBezTo>
                    <a:pt x="119993" y="0"/>
                    <a:pt x="119993" y="0"/>
                    <a:pt x="119993" y="0"/>
                  </a:cubicBezTo>
                  <a:lnTo>
                    <a:pt x="119993" y="72166"/>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38" name="Shape 638"/>
            <p:cNvSpPr/>
            <p:nvPr/>
          </p:nvSpPr>
          <p:spPr>
            <a:xfrm>
              <a:off x="1573212" y="5849937"/>
              <a:ext cx="6840537" cy="82550"/>
            </a:xfrm>
            <a:custGeom>
              <a:avLst/>
              <a:gdLst/>
              <a:ahLst/>
              <a:cxnLst/>
              <a:rect l="0" t="0" r="0" b="0"/>
              <a:pathLst>
                <a:path w="120000" h="120000" extrusionOk="0">
                  <a:moveTo>
                    <a:pt x="0" y="0"/>
                  </a:moveTo>
                  <a:lnTo>
                    <a:pt x="0" y="0"/>
                  </a:lnTo>
                  <a:cubicBezTo>
                    <a:pt x="0" y="0"/>
                    <a:pt x="2494" y="119478"/>
                    <a:pt x="4686" y="119478"/>
                  </a:cubicBezTo>
                  <a:cubicBezTo>
                    <a:pt x="6915" y="119478"/>
                    <a:pt x="112894" y="119478"/>
                    <a:pt x="115477" y="119478"/>
                  </a:cubicBezTo>
                  <a:cubicBezTo>
                    <a:pt x="118061" y="119478"/>
                    <a:pt x="119993" y="0"/>
                    <a:pt x="119993" y="0"/>
                  </a:cubicBezTo>
                  <a:lnTo>
                    <a:pt x="0" y="0"/>
                  </a:lnTo>
                </a:path>
              </a:pathLst>
            </a:custGeom>
            <a:solidFill>
              <a:srgbClr val="E2E2E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39" name="Shape 639"/>
            <p:cNvSpPr/>
            <p:nvPr/>
          </p:nvSpPr>
          <p:spPr>
            <a:xfrm>
              <a:off x="4508500" y="5726112"/>
              <a:ext cx="973137" cy="77787"/>
            </a:xfrm>
            <a:custGeom>
              <a:avLst/>
              <a:gdLst/>
              <a:ahLst/>
              <a:cxnLst/>
              <a:rect l="0" t="0" r="0" b="0"/>
              <a:pathLst>
                <a:path w="120000" h="120000" extrusionOk="0">
                  <a:moveTo>
                    <a:pt x="0" y="0"/>
                  </a:moveTo>
                  <a:lnTo>
                    <a:pt x="0" y="0"/>
                  </a:lnTo>
                  <a:cubicBezTo>
                    <a:pt x="1819" y="69444"/>
                    <a:pt x="7056" y="119444"/>
                    <a:pt x="13224" y="119444"/>
                  </a:cubicBezTo>
                  <a:cubicBezTo>
                    <a:pt x="106730" y="119444"/>
                    <a:pt x="106730" y="119444"/>
                    <a:pt x="106730" y="119444"/>
                  </a:cubicBezTo>
                  <a:cubicBezTo>
                    <a:pt x="112855" y="119444"/>
                    <a:pt x="118091" y="69444"/>
                    <a:pt x="119955" y="0"/>
                  </a:cubicBezTo>
                  <a:lnTo>
                    <a:pt x="0" y="0"/>
                  </a:ln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40" name="Shape 640"/>
            <p:cNvSpPr/>
            <p:nvPr/>
          </p:nvSpPr>
          <p:spPr>
            <a:xfrm>
              <a:off x="7675563" y="5775325"/>
              <a:ext cx="307974" cy="30162"/>
            </a:xfrm>
            <a:custGeom>
              <a:avLst/>
              <a:gdLst/>
              <a:ahLst/>
              <a:cxnLst/>
              <a:rect l="0" t="0" r="0" b="0"/>
              <a:pathLst>
                <a:path w="120000" h="120000" extrusionOk="0">
                  <a:moveTo>
                    <a:pt x="119859" y="60000"/>
                  </a:moveTo>
                  <a:lnTo>
                    <a:pt x="119859" y="60000"/>
                  </a:lnTo>
                  <a:cubicBezTo>
                    <a:pt x="119859" y="98571"/>
                    <a:pt x="116908" y="118571"/>
                    <a:pt x="113957" y="118571"/>
                  </a:cubicBezTo>
                  <a:cubicBezTo>
                    <a:pt x="5901" y="118571"/>
                    <a:pt x="5901" y="118571"/>
                    <a:pt x="5901" y="118571"/>
                  </a:cubicBezTo>
                  <a:cubicBezTo>
                    <a:pt x="2950" y="118571"/>
                    <a:pt x="0" y="98571"/>
                    <a:pt x="0" y="60000"/>
                  </a:cubicBezTo>
                  <a:lnTo>
                    <a:pt x="0" y="60000"/>
                  </a:lnTo>
                  <a:cubicBezTo>
                    <a:pt x="0" y="30000"/>
                    <a:pt x="2950" y="0"/>
                    <a:pt x="5901" y="0"/>
                  </a:cubicBezTo>
                  <a:cubicBezTo>
                    <a:pt x="113957" y="0"/>
                    <a:pt x="113957" y="0"/>
                    <a:pt x="113957" y="0"/>
                  </a:cubicBezTo>
                  <a:cubicBezTo>
                    <a:pt x="116908" y="0"/>
                    <a:pt x="119859" y="30000"/>
                    <a:pt x="119859" y="60000"/>
                  </a:cubicBez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41" name="Shape 641"/>
            <p:cNvSpPr/>
            <p:nvPr/>
          </p:nvSpPr>
          <p:spPr>
            <a:xfrm>
              <a:off x="5014912" y="2092325"/>
              <a:ext cx="30161" cy="30162"/>
            </a:xfrm>
            <a:custGeom>
              <a:avLst/>
              <a:gdLst/>
              <a:ahLst/>
              <a:cxnLst/>
              <a:rect l="0" t="0" r="0" b="0"/>
              <a:pathLst>
                <a:path w="120000" h="120000" extrusionOk="0">
                  <a:moveTo>
                    <a:pt x="118571" y="58571"/>
                  </a:moveTo>
                  <a:lnTo>
                    <a:pt x="118571" y="58571"/>
                  </a:lnTo>
                  <a:cubicBezTo>
                    <a:pt x="118571" y="98571"/>
                    <a:pt x="100000" y="118571"/>
                    <a:pt x="60000" y="118571"/>
                  </a:cubicBezTo>
                  <a:cubicBezTo>
                    <a:pt x="30000" y="118571"/>
                    <a:pt x="0" y="98571"/>
                    <a:pt x="0" y="58571"/>
                  </a:cubicBezTo>
                  <a:cubicBezTo>
                    <a:pt x="0" y="30000"/>
                    <a:pt x="30000" y="0"/>
                    <a:pt x="60000" y="0"/>
                  </a:cubicBezTo>
                  <a:cubicBezTo>
                    <a:pt x="100000" y="0"/>
                    <a:pt x="118571" y="30000"/>
                    <a:pt x="118571" y="58571"/>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42" name="Shape 642"/>
            <p:cNvSpPr/>
            <p:nvPr/>
          </p:nvSpPr>
          <p:spPr>
            <a:xfrm>
              <a:off x="2386013" y="2184400"/>
              <a:ext cx="5245100" cy="3314700"/>
            </a:xfrm>
            <a:custGeom>
              <a:avLst/>
              <a:gdLst/>
              <a:ahLst/>
              <a:cxnLst/>
              <a:rect l="0" t="0" r="0" b="0"/>
              <a:pathLst>
                <a:path w="120000" h="120000" extrusionOk="0">
                  <a:moveTo>
                    <a:pt x="119991" y="119986"/>
                  </a:moveTo>
                  <a:lnTo>
                    <a:pt x="0" y="119986"/>
                  </a:lnTo>
                  <a:lnTo>
                    <a:pt x="0" y="0"/>
                  </a:lnTo>
                  <a:lnTo>
                    <a:pt x="119991" y="0"/>
                  </a:lnTo>
                  <a:lnTo>
                    <a:pt x="119991" y="11998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643" name="Shape 643"/>
          <p:cNvSpPr>
            <a:spLocks noGrp="1"/>
          </p:cNvSpPr>
          <p:nvPr>
            <p:ph type="pic" idx="2"/>
          </p:nvPr>
        </p:nvSpPr>
        <p:spPr>
          <a:xfrm>
            <a:off x="4130724" y="2351745"/>
            <a:ext cx="3941329" cy="350191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644" name="Shape 644"/>
          <p:cNvGrpSpPr/>
          <p:nvPr/>
        </p:nvGrpSpPr>
        <p:grpSpPr>
          <a:xfrm>
            <a:off x="3066828" y="3547885"/>
            <a:ext cx="1005583" cy="2972495"/>
            <a:chOff x="5348287" y="496887"/>
            <a:chExt cx="3155950" cy="6635750"/>
          </a:xfrm>
        </p:grpSpPr>
        <p:grpSp>
          <p:nvGrpSpPr>
            <p:cNvPr id="645" name="Shape 645"/>
            <p:cNvGrpSpPr/>
            <p:nvPr/>
          </p:nvGrpSpPr>
          <p:grpSpPr>
            <a:xfrm>
              <a:off x="5394325" y="560387"/>
              <a:ext cx="3078163" cy="6540500"/>
              <a:chOff x="5394325" y="560387"/>
              <a:chExt cx="3078163" cy="6540500"/>
            </a:xfrm>
          </p:grpSpPr>
          <p:sp>
            <p:nvSpPr>
              <p:cNvPr id="646" name="Shape 646"/>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47" name="Shape 647"/>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48" name="Shape 648"/>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49" name="Shape 649"/>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50" name="Shape 650"/>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51" name="Shape 651"/>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652" name="Shape 652"/>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653" name="Shape 653"/>
          <p:cNvSpPr>
            <a:spLocks noGrp="1"/>
          </p:cNvSpPr>
          <p:nvPr>
            <p:ph type="pic" idx="3"/>
          </p:nvPr>
        </p:nvSpPr>
        <p:spPr>
          <a:xfrm>
            <a:off x="3152680" y="3974621"/>
            <a:ext cx="846812" cy="2121369"/>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4" name="Shape 654"/>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500"/>
                                        <p:tgtEl>
                                          <p:spTgt spid="654"/>
                                        </p:tgtEl>
                                      </p:cBhvr>
                                    </p:animEffect>
                                  </p:childTnLst>
                                </p:cTn>
                              </p:par>
                              <p:par>
                                <p:cTn id="8" presetID="10" presetClass="entr" presetSubtype="0" fill="hold" nodeType="withEffect">
                                  <p:stCondLst>
                                    <p:cond delay="0"/>
                                  </p:stCondLst>
                                  <p:childTnLst>
                                    <p:set>
                                      <p:cBhvr>
                                        <p:cTn id="9" dur="1" fill="hold">
                                          <p:stCondLst>
                                            <p:cond delay="0"/>
                                          </p:stCondLst>
                                        </p:cTn>
                                        <p:tgtEl>
                                          <p:spTgt spid="634"/>
                                        </p:tgtEl>
                                        <p:attrNameLst>
                                          <p:attrName>style.visibility</p:attrName>
                                        </p:attrNameLst>
                                      </p:cBhvr>
                                      <p:to>
                                        <p:strVal val="visible"/>
                                      </p:to>
                                    </p:set>
                                    <p:animEffect transition="in" filter="fade">
                                      <p:cBhvr>
                                        <p:cTn id="10" dur="500"/>
                                        <p:tgtEl>
                                          <p:spTgt spid="634"/>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644"/>
                                        </p:tgtEl>
                                        <p:attrNameLst>
                                          <p:attrName>style.visibility</p:attrName>
                                        </p:attrNameLst>
                                      </p:cBhvr>
                                      <p:to>
                                        <p:strVal val="visible"/>
                                      </p:to>
                                    </p:set>
                                    <p:anim calcmode="lin" valueType="num">
                                      <p:cBhvr additive="base">
                                        <p:cTn id="14" dur="500"/>
                                        <p:tgtEl>
                                          <p:spTgt spid="64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53"/>
                                        </p:tgtEl>
                                        <p:attrNameLst>
                                          <p:attrName>style.visibility</p:attrName>
                                        </p:attrNameLst>
                                      </p:cBhvr>
                                      <p:to>
                                        <p:strVal val="visible"/>
                                      </p:to>
                                    </p:set>
                                    <p:animEffect transition="in" filter="fade">
                                      <p:cBhvr>
                                        <p:cTn id="18" dur="300"/>
                                        <p:tgtEl>
                                          <p:spTgt spid="653"/>
                                        </p:tgtEl>
                                      </p:cBhvr>
                                    </p:animEffect>
                                  </p:childTnLst>
                                </p:cTn>
                              </p:par>
                            </p:childTnLst>
                          </p:cTn>
                        </p:par>
                        <p:par>
                          <p:cTn id="19" fill="hold">
                            <p:stCondLst>
                              <p:cond delay="1300"/>
                            </p:stCondLst>
                            <p:childTnLst>
                              <p:par>
                                <p:cTn id="20" presetID="2" presetClass="entr" presetSubtype="1" fill="hold" nodeType="afterEffect">
                                  <p:stCondLst>
                                    <p:cond delay="0"/>
                                  </p:stCondLst>
                                  <p:childTnLst>
                                    <p:set>
                                      <p:cBhvr>
                                        <p:cTn id="21" dur="1" fill="hold">
                                          <p:stCondLst>
                                            <p:cond delay="0"/>
                                          </p:stCondLst>
                                        </p:cTn>
                                        <p:tgtEl>
                                          <p:spTgt spid="635"/>
                                        </p:tgtEl>
                                        <p:attrNameLst>
                                          <p:attrName>style.visibility</p:attrName>
                                        </p:attrNameLst>
                                      </p:cBhvr>
                                      <p:to>
                                        <p:strVal val="visible"/>
                                      </p:to>
                                    </p:set>
                                    <p:anim calcmode="lin" valueType="num">
                                      <p:cBhvr additive="base">
                                        <p:cTn id="22" dur="500"/>
                                        <p:tgtEl>
                                          <p:spTgt spid="635"/>
                                        </p:tgtEl>
                                        <p:attrNameLst>
                                          <p:attrName>ppt_y</p:attrName>
                                        </p:attrNameLst>
                                      </p:cBhvr>
                                      <p:tavLst>
                                        <p:tav tm="0">
                                          <p:val>
                                            <p:strVal val="#ppt_y-1"/>
                                          </p:val>
                                        </p:tav>
                                        <p:tav tm="100000">
                                          <p:val>
                                            <p:strVal val="#ppt_y"/>
                                          </p:val>
                                        </p:tav>
                                      </p:tavLst>
                                    </p:anim>
                                  </p:childTnLst>
                                </p:cTn>
                              </p:par>
                            </p:childTnLst>
                          </p:cTn>
                        </p:par>
                        <p:par>
                          <p:cTn id="23" fill="hold">
                            <p:stCondLst>
                              <p:cond delay="1800"/>
                            </p:stCondLst>
                            <p:childTnLst>
                              <p:par>
                                <p:cTn id="24" presetID="10" presetClass="entr" presetSubtype="0" fill="hold" nodeType="afterEffect">
                                  <p:stCondLst>
                                    <p:cond delay="0"/>
                                  </p:stCondLst>
                                  <p:childTnLst>
                                    <p:set>
                                      <p:cBhvr>
                                        <p:cTn id="25" dur="1" fill="hold">
                                          <p:stCondLst>
                                            <p:cond delay="0"/>
                                          </p:stCondLst>
                                        </p:cTn>
                                        <p:tgtEl>
                                          <p:spTgt spid="643"/>
                                        </p:tgtEl>
                                        <p:attrNameLst>
                                          <p:attrName>style.visibility</p:attrName>
                                        </p:attrNameLst>
                                      </p:cBhvr>
                                      <p:to>
                                        <p:strVal val="visible"/>
                                      </p:to>
                                    </p:set>
                                    <p:animEffect transition="in" filter="fade">
                                      <p:cBhvr>
                                        <p:cTn id="26" dur="300"/>
                                        <p:tgtEl>
                                          <p:spTgt spid="643"/>
                                        </p:tgtEl>
                                      </p:cBhvr>
                                    </p:animEffect>
                                  </p:childTnLst>
                                </p:cTn>
                              </p:par>
                            </p:childTnLst>
                          </p:cTn>
                        </p:par>
                        <p:par>
                          <p:cTn id="27" fill="hold">
                            <p:stCondLst>
                              <p:cond delay="2100"/>
                            </p:stCondLst>
                            <p:childTnLst>
                              <p:par>
                                <p:cTn id="28" presetID="10" presetClass="entr" presetSubtype="0" fill="hold" nodeType="afterEffect">
                                  <p:stCondLst>
                                    <p:cond delay="0"/>
                                  </p:stCondLst>
                                  <p:childTnLst>
                                    <p:set>
                                      <p:cBhvr>
                                        <p:cTn id="29" dur="1" fill="hold">
                                          <p:stCondLst>
                                            <p:cond delay="0"/>
                                          </p:stCondLst>
                                        </p:cTn>
                                        <p:tgtEl>
                                          <p:spTgt spid="633"/>
                                        </p:tgtEl>
                                        <p:attrNameLst>
                                          <p:attrName>style.visibility</p:attrName>
                                        </p:attrNameLst>
                                      </p:cBhvr>
                                      <p:to>
                                        <p:strVal val="visible"/>
                                      </p:to>
                                    </p:set>
                                    <p:animEffect transition="in" filter="fade">
                                      <p:cBhvr>
                                        <p:cTn id="30" dur="500"/>
                                        <p:tgtEl>
                                          <p:spTgt spid="6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7_mockup_06">
    <p:spTree>
      <p:nvGrpSpPr>
        <p:cNvPr id="1" name="Shape 655"/>
        <p:cNvGrpSpPr/>
        <p:nvPr/>
      </p:nvGrpSpPr>
      <p:grpSpPr>
        <a:xfrm>
          <a:off x="0" y="0"/>
          <a:ext cx="0" cy="0"/>
          <a:chOff x="0" y="0"/>
          <a:chExt cx="0" cy="0"/>
        </a:xfrm>
      </p:grpSpPr>
      <p:pic>
        <p:nvPicPr>
          <p:cNvPr id="656" name="Shape 65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572399" y="5192790"/>
            <a:ext cx="6245475" cy="832298"/>
          </a:xfrm>
          <a:prstGeom prst="rect">
            <a:avLst/>
          </a:prstGeom>
          <a:noFill/>
          <a:ln>
            <a:noFill/>
          </a:ln>
        </p:spPr>
      </p:pic>
      <p:pic>
        <p:nvPicPr>
          <p:cNvPr id="657" name="Shape 65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12982" y="2188920"/>
            <a:ext cx="4220016" cy="4081744"/>
          </a:xfrm>
          <a:prstGeom prst="rect">
            <a:avLst/>
          </a:prstGeom>
          <a:noFill/>
          <a:ln>
            <a:noFill/>
          </a:ln>
        </p:spPr>
      </p:pic>
      <p:sp>
        <p:nvSpPr>
          <p:cNvPr id="658" name="Shape 658"/>
          <p:cNvSpPr>
            <a:spLocks noGrp="1"/>
          </p:cNvSpPr>
          <p:nvPr>
            <p:ph type="pic" idx="2"/>
          </p:nvPr>
        </p:nvSpPr>
        <p:spPr>
          <a:xfrm>
            <a:off x="3144845" y="2632417"/>
            <a:ext cx="3727501" cy="360431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659" name="Shape 65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872343" y="2321463"/>
            <a:ext cx="1632206" cy="4081744"/>
          </a:xfrm>
          <a:prstGeom prst="rect">
            <a:avLst/>
          </a:prstGeom>
          <a:noFill/>
          <a:ln>
            <a:noFill/>
          </a:ln>
        </p:spPr>
      </p:pic>
      <p:sp>
        <p:nvSpPr>
          <p:cNvPr id="660" name="Shape 660"/>
          <p:cNvSpPr>
            <a:spLocks noGrp="1"/>
          </p:cNvSpPr>
          <p:nvPr>
            <p:ph type="pic" idx="3"/>
          </p:nvPr>
        </p:nvSpPr>
        <p:spPr>
          <a:xfrm>
            <a:off x="6899775" y="2742068"/>
            <a:ext cx="1578252" cy="362311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1" name="Shape 661"/>
          <p:cNvSpPr txBox="1">
            <a:spLocks noGrp="1"/>
          </p:cNvSpPr>
          <p:nvPr>
            <p:ph type="body" idx="1"/>
          </p:nvPr>
        </p:nvSpPr>
        <p:spPr>
          <a:xfrm>
            <a:off x="708212"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2" name="Shape 662"/>
          <p:cNvSpPr txBox="1">
            <a:spLocks noGrp="1"/>
          </p:cNvSpPr>
          <p:nvPr>
            <p:ph type="ctrTitle"/>
          </p:nvPr>
        </p:nvSpPr>
        <p:spPr>
          <a:xfrm>
            <a:off x="600602" y="1004555"/>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663" name="Shape 66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78178" y="492699"/>
            <a:ext cx="645582" cy="302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2"/>
                                        </p:tgtEl>
                                        <p:attrNameLst>
                                          <p:attrName>style.visibility</p:attrName>
                                        </p:attrNameLst>
                                      </p:cBhvr>
                                      <p:to>
                                        <p:strVal val="visible"/>
                                      </p:to>
                                    </p:set>
                                    <p:animEffect transition="in" filter="fade">
                                      <p:cBhvr>
                                        <p:cTn id="7" dur="500"/>
                                        <p:tgtEl>
                                          <p:spTgt spid="662"/>
                                        </p:tgtEl>
                                      </p:cBhvr>
                                    </p:animEffect>
                                  </p:childTnLst>
                                </p:cTn>
                              </p:par>
                              <p:par>
                                <p:cTn id="8" presetID="10" presetClass="entr" presetSubtype="0" fill="hold" nodeType="withEffect">
                                  <p:stCondLst>
                                    <p:cond delay="0"/>
                                  </p:stCondLst>
                                  <p:childTnLst>
                                    <p:set>
                                      <p:cBhvr>
                                        <p:cTn id="9" dur="1" fill="hold">
                                          <p:stCondLst>
                                            <p:cond delay="0"/>
                                          </p:stCondLst>
                                        </p:cTn>
                                        <p:tgtEl>
                                          <p:spTgt spid="661"/>
                                        </p:tgtEl>
                                        <p:attrNameLst>
                                          <p:attrName>style.visibility</p:attrName>
                                        </p:attrNameLst>
                                      </p:cBhvr>
                                      <p:to>
                                        <p:strVal val="visible"/>
                                      </p:to>
                                    </p:set>
                                    <p:animEffect transition="in" filter="fade">
                                      <p:cBhvr>
                                        <p:cTn id="10" dur="500"/>
                                        <p:tgtEl>
                                          <p:spTgt spid="661"/>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659"/>
                                        </p:tgtEl>
                                        <p:attrNameLst>
                                          <p:attrName>style.visibility</p:attrName>
                                        </p:attrNameLst>
                                      </p:cBhvr>
                                      <p:to>
                                        <p:strVal val="visible"/>
                                      </p:to>
                                    </p:set>
                                    <p:anim calcmode="lin" valueType="num">
                                      <p:cBhvr additive="base">
                                        <p:cTn id="14" dur="500"/>
                                        <p:tgtEl>
                                          <p:spTgt spid="65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60"/>
                                        </p:tgtEl>
                                        <p:attrNameLst>
                                          <p:attrName>style.visibility</p:attrName>
                                        </p:attrNameLst>
                                      </p:cBhvr>
                                      <p:to>
                                        <p:strVal val="visible"/>
                                      </p:to>
                                    </p:set>
                                    <p:animEffect transition="in" filter="fade">
                                      <p:cBhvr>
                                        <p:cTn id="18" dur="500"/>
                                        <p:tgtEl>
                                          <p:spTgt spid="660"/>
                                        </p:tgtEl>
                                      </p:cBhvr>
                                    </p:animEffect>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657"/>
                                        </p:tgtEl>
                                        <p:attrNameLst>
                                          <p:attrName>style.visibility</p:attrName>
                                        </p:attrNameLst>
                                      </p:cBhvr>
                                      <p:to>
                                        <p:strVal val="visible"/>
                                      </p:to>
                                    </p:set>
                                    <p:anim calcmode="lin" valueType="num">
                                      <p:cBhvr additive="base">
                                        <p:cTn id="22" dur="500"/>
                                        <p:tgtEl>
                                          <p:spTgt spid="657"/>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58"/>
                                        </p:tgtEl>
                                        <p:attrNameLst>
                                          <p:attrName>style.visibility</p:attrName>
                                        </p:attrNameLst>
                                      </p:cBhvr>
                                      <p:to>
                                        <p:strVal val="visible"/>
                                      </p:to>
                                    </p:set>
                                    <p:animEffect transition="in" filter="fade">
                                      <p:cBhvr>
                                        <p:cTn id="26" dur="500"/>
                                        <p:tgtEl>
                                          <p:spTgt spid="658"/>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656"/>
                                        </p:tgtEl>
                                        <p:attrNameLst>
                                          <p:attrName>style.visibility</p:attrName>
                                        </p:attrNameLst>
                                      </p:cBhvr>
                                      <p:to>
                                        <p:strVal val="visible"/>
                                      </p:to>
                                    </p:set>
                                    <p:animEffect transition="in" filter="fade">
                                      <p:cBhvr>
                                        <p:cTn id="30" dur="500"/>
                                        <p:tgtEl>
                                          <p:spTgt spid="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28_mockup_06">
    <p:spTree>
      <p:nvGrpSpPr>
        <p:cNvPr id="1" name="Shape 664"/>
        <p:cNvGrpSpPr/>
        <p:nvPr/>
      </p:nvGrpSpPr>
      <p:grpSpPr>
        <a:xfrm>
          <a:off x="0" y="0"/>
          <a:ext cx="0" cy="0"/>
          <a:chOff x="0" y="0"/>
          <a:chExt cx="0" cy="0"/>
        </a:xfrm>
      </p:grpSpPr>
      <p:pic>
        <p:nvPicPr>
          <p:cNvPr id="665" name="Shape 66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39169" y="5382792"/>
            <a:ext cx="5677705" cy="756635"/>
          </a:xfrm>
          <a:prstGeom prst="rect">
            <a:avLst/>
          </a:prstGeom>
          <a:noFill/>
          <a:ln>
            <a:noFill/>
          </a:ln>
        </p:spPr>
      </p:pic>
      <p:pic>
        <p:nvPicPr>
          <p:cNvPr id="666" name="Shape 66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795923" y="1746876"/>
            <a:ext cx="1974970" cy="4938912"/>
          </a:xfrm>
          <a:prstGeom prst="rect">
            <a:avLst/>
          </a:prstGeom>
          <a:noFill/>
          <a:ln>
            <a:noFill/>
          </a:ln>
        </p:spPr>
      </p:pic>
      <p:sp>
        <p:nvSpPr>
          <p:cNvPr id="667" name="Shape 667"/>
          <p:cNvSpPr>
            <a:spLocks noGrp="1"/>
          </p:cNvSpPr>
          <p:nvPr>
            <p:ph type="pic" idx="2"/>
          </p:nvPr>
        </p:nvSpPr>
        <p:spPr>
          <a:xfrm>
            <a:off x="4829024" y="2257154"/>
            <a:ext cx="1909685" cy="4383966"/>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8" name="Shape 668"/>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69" name="Shape 669"/>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9"/>
                                        </p:tgtEl>
                                        <p:attrNameLst>
                                          <p:attrName>style.visibility</p:attrName>
                                        </p:attrNameLst>
                                      </p:cBhvr>
                                      <p:to>
                                        <p:strVal val="visible"/>
                                      </p:to>
                                    </p:set>
                                    <p:animEffect transition="in" filter="fade">
                                      <p:cBhvr>
                                        <p:cTn id="7" dur="500"/>
                                        <p:tgtEl>
                                          <p:spTgt spid="669"/>
                                        </p:tgtEl>
                                      </p:cBhvr>
                                    </p:animEffect>
                                  </p:childTnLst>
                                </p:cTn>
                              </p:par>
                              <p:par>
                                <p:cTn id="8" presetID="10" presetClass="entr" presetSubtype="0" fill="hold" nodeType="withEffect">
                                  <p:stCondLst>
                                    <p:cond delay="0"/>
                                  </p:stCondLst>
                                  <p:childTnLst>
                                    <p:set>
                                      <p:cBhvr>
                                        <p:cTn id="9" dur="1" fill="hold">
                                          <p:stCondLst>
                                            <p:cond delay="0"/>
                                          </p:stCondLst>
                                        </p:cTn>
                                        <p:tgtEl>
                                          <p:spTgt spid="668"/>
                                        </p:tgtEl>
                                        <p:attrNameLst>
                                          <p:attrName>style.visibility</p:attrName>
                                        </p:attrNameLst>
                                      </p:cBhvr>
                                      <p:to>
                                        <p:strVal val="visible"/>
                                      </p:to>
                                    </p:set>
                                    <p:animEffect transition="in" filter="fade">
                                      <p:cBhvr>
                                        <p:cTn id="10" dur="500"/>
                                        <p:tgtEl>
                                          <p:spTgt spid="668"/>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666"/>
                                        </p:tgtEl>
                                        <p:attrNameLst>
                                          <p:attrName>style.visibility</p:attrName>
                                        </p:attrNameLst>
                                      </p:cBhvr>
                                      <p:to>
                                        <p:strVal val="visible"/>
                                      </p:to>
                                    </p:set>
                                    <p:anim calcmode="lin" valueType="num">
                                      <p:cBhvr additive="base">
                                        <p:cTn id="14" dur="500"/>
                                        <p:tgtEl>
                                          <p:spTgt spid="66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67"/>
                                        </p:tgtEl>
                                        <p:attrNameLst>
                                          <p:attrName>style.visibility</p:attrName>
                                        </p:attrNameLst>
                                      </p:cBhvr>
                                      <p:to>
                                        <p:strVal val="visible"/>
                                      </p:to>
                                    </p:set>
                                    <p:animEffect transition="in" filter="fade">
                                      <p:cBhvr>
                                        <p:cTn id="18" dur="500"/>
                                        <p:tgtEl>
                                          <p:spTgt spid="66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65"/>
                                        </p:tgtEl>
                                        <p:attrNameLst>
                                          <p:attrName>style.visibility</p:attrName>
                                        </p:attrNameLst>
                                      </p:cBhvr>
                                      <p:to>
                                        <p:strVal val="visible"/>
                                      </p:to>
                                    </p:set>
                                    <p:animEffect transition="in" filter="fade">
                                      <p:cBhvr>
                                        <p:cTn id="22" dur="500"/>
                                        <p:tgtEl>
                                          <p:spTgt spid="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50_mockup_06">
    <p:spTree>
      <p:nvGrpSpPr>
        <p:cNvPr id="1" name="Shape 670"/>
        <p:cNvGrpSpPr/>
        <p:nvPr/>
      </p:nvGrpSpPr>
      <p:grpSpPr>
        <a:xfrm>
          <a:off x="0" y="0"/>
          <a:ext cx="0" cy="0"/>
          <a:chOff x="0" y="0"/>
          <a:chExt cx="0" cy="0"/>
        </a:xfrm>
      </p:grpSpPr>
      <p:pic>
        <p:nvPicPr>
          <p:cNvPr id="671" name="Shape 671"/>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47237" y="5382792"/>
            <a:ext cx="5677705" cy="756635"/>
          </a:xfrm>
          <a:prstGeom prst="rect">
            <a:avLst/>
          </a:prstGeom>
          <a:noFill/>
          <a:ln>
            <a:noFill/>
          </a:ln>
        </p:spPr>
      </p:pic>
      <p:pic>
        <p:nvPicPr>
          <p:cNvPr id="672" name="Shape 67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467026" y="1978300"/>
            <a:ext cx="4642017" cy="4489920"/>
          </a:xfrm>
          <a:prstGeom prst="rect">
            <a:avLst/>
          </a:prstGeom>
          <a:noFill/>
          <a:ln>
            <a:noFill/>
          </a:ln>
        </p:spPr>
      </p:pic>
      <p:sp>
        <p:nvSpPr>
          <p:cNvPr id="673" name="Shape 673"/>
          <p:cNvSpPr>
            <a:spLocks noGrp="1"/>
          </p:cNvSpPr>
          <p:nvPr>
            <p:ph type="pic" idx="2"/>
          </p:nvPr>
        </p:nvSpPr>
        <p:spPr>
          <a:xfrm>
            <a:off x="3505338" y="2466508"/>
            <a:ext cx="4577401" cy="396297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4" name="Shape 674"/>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75" name="Shape 675"/>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5"/>
                                        </p:tgtEl>
                                        <p:attrNameLst>
                                          <p:attrName>style.visibility</p:attrName>
                                        </p:attrNameLst>
                                      </p:cBhvr>
                                      <p:to>
                                        <p:strVal val="visible"/>
                                      </p:to>
                                    </p:set>
                                    <p:animEffect transition="in" filter="fade">
                                      <p:cBhvr>
                                        <p:cTn id="7" dur="500"/>
                                        <p:tgtEl>
                                          <p:spTgt spid="675"/>
                                        </p:tgtEl>
                                      </p:cBhvr>
                                    </p:animEffect>
                                  </p:childTnLst>
                                </p:cTn>
                              </p:par>
                              <p:par>
                                <p:cTn id="8" presetID="10" presetClass="entr" presetSubtype="0" fill="hold" nodeType="withEffect">
                                  <p:stCondLst>
                                    <p:cond delay="0"/>
                                  </p:stCondLst>
                                  <p:childTnLst>
                                    <p:set>
                                      <p:cBhvr>
                                        <p:cTn id="9" dur="1" fill="hold">
                                          <p:stCondLst>
                                            <p:cond delay="0"/>
                                          </p:stCondLst>
                                        </p:cTn>
                                        <p:tgtEl>
                                          <p:spTgt spid="674"/>
                                        </p:tgtEl>
                                        <p:attrNameLst>
                                          <p:attrName>style.visibility</p:attrName>
                                        </p:attrNameLst>
                                      </p:cBhvr>
                                      <p:to>
                                        <p:strVal val="visible"/>
                                      </p:to>
                                    </p:set>
                                    <p:animEffect transition="in" filter="fade">
                                      <p:cBhvr>
                                        <p:cTn id="10" dur="500"/>
                                        <p:tgtEl>
                                          <p:spTgt spid="674"/>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672"/>
                                        </p:tgtEl>
                                        <p:attrNameLst>
                                          <p:attrName>style.visibility</p:attrName>
                                        </p:attrNameLst>
                                      </p:cBhvr>
                                      <p:to>
                                        <p:strVal val="visible"/>
                                      </p:to>
                                    </p:set>
                                    <p:anim calcmode="lin" valueType="num">
                                      <p:cBhvr additive="base">
                                        <p:cTn id="14" dur="500"/>
                                        <p:tgtEl>
                                          <p:spTgt spid="67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73"/>
                                        </p:tgtEl>
                                        <p:attrNameLst>
                                          <p:attrName>style.visibility</p:attrName>
                                        </p:attrNameLst>
                                      </p:cBhvr>
                                      <p:to>
                                        <p:strVal val="visible"/>
                                      </p:to>
                                    </p:set>
                                    <p:animEffect transition="in" filter="fade">
                                      <p:cBhvr>
                                        <p:cTn id="18" dur="500"/>
                                        <p:tgtEl>
                                          <p:spTgt spid="67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71"/>
                                        </p:tgtEl>
                                        <p:attrNameLst>
                                          <p:attrName>style.visibility</p:attrName>
                                        </p:attrNameLst>
                                      </p:cBhvr>
                                      <p:to>
                                        <p:strVal val="visible"/>
                                      </p:to>
                                    </p:set>
                                    <p:animEffect transition="in" filter="fade">
                                      <p:cBhvr>
                                        <p:cTn id="22" dur="500"/>
                                        <p:tgtEl>
                                          <p:spTgt spid="6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51_mockup_06">
    <p:spTree>
      <p:nvGrpSpPr>
        <p:cNvPr id="1" name="Shape 676"/>
        <p:cNvGrpSpPr/>
        <p:nvPr/>
      </p:nvGrpSpPr>
      <p:grpSpPr>
        <a:xfrm>
          <a:off x="0" y="0"/>
          <a:ext cx="0" cy="0"/>
          <a:chOff x="0" y="0"/>
          <a:chExt cx="0" cy="0"/>
        </a:xfrm>
      </p:grpSpPr>
      <p:pic>
        <p:nvPicPr>
          <p:cNvPr id="677" name="Shape 67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53286" y="5382792"/>
            <a:ext cx="5677705" cy="756635"/>
          </a:xfrm>
          <a:prstGeom prst="rect">
            <a:avLst/>
          </a:prstGeom>
          <a:noFill/>
          <a:ln>
            <a:noFill/>
          </a:ln>
        </p:spPr>
      </p:pic>
      <p:pic>
        <p:nvPicPr>
          <p:cNvPr id="678" name="Shape 67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708760" y="1479563"/>
            <a:ext cx="2151380" cy="5204579"/>
          </a:xfrm>
          <a:prstGeom prst="rect">
            <a:avLst/>
          </a:prstGeom>
          <a:noFill/>
          <a:ln>
            <a:noFill/>
          </a:ln>
        </p:spPr>
      </p:pic>
      <p:sp>
        <p:nvSpPr>
          <p:cNvPr id="679" name="Shape 679"/>
          <p:cNvSpPr>
            <a:spLocks noGrp="1"/>
          </p:cNvSpPr>
          <p:nvPr>
            <p:ph type="pic" idx="2"/>
          </p:nvPr>
        </p:nvSpPr>
        <p:spPr>
          <a:xfrm>
            <a:off x="4929201" y="2148583"/>
            <a:ext cx="1709736" cy="388661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0" name="Shape 680"/>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1" name="Shape 681"/>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1"/>
                                        </p:tgtEl>
                                        <p:attrNameLst>
                                          <p:attrName>style.visibility</p:attrName>
                                        </p:attrNameLst>
                                      </p:cBhvr>
                                      <p:to>
                                        <p:strVal val="visible"/>
                                      </p:to>
                                    </p:set>
                                    <p:animEffect transition="in" filter="fade">
                                      <p:cBhvr>
                                        <p:cTn id="7" dur="500"/>
                                        <p:tgtEl>
                                          <p:spTgt spid="681"/>
                                        </p:tgtEl>
                                      </p:cBhvr>
                                    </p:animEffect>
                                  </p:childTnLst>
                                </p:cTn>
                              </p:par>
                              <p:par>
                                <p:cTn id="8" presetID="10" presetClass="entr" presetSubtype="0" fill="hold" nodeType="withEffect">
                                  <p:stCondLst>
                                    <p:cond delay="0"/>
                                  </p:stCondLst>
                                  <p:childTnLst>
                                    <p:set>
                                      <p:cBhvr>
                                        <p:cTn id="9" dur="1" fill="hold">
                                          <p:stCondLst>
                                            <p:cond delay="0"/>
                                          </p:stCondLst>
                                        </p:cTn>
                                        <p:tgtEl>
                                          <p:spTgt spid="680"/>
                                        </p:tgtEl>
                                        <p:attrNameLst>
                                          <p:attrName>style.visibility</p:attrName>
                                        </p:attrNameLst>
                                      </p:cBhvr>
                                      <p:to>
                                        <p:strVal val="visible"/>
                                      </p:to>
                                    </p:set>
                                    <p:animEffect transition="in" filter="fade">
                                      <p:cBhvr>
                                        <p:cTn id="10" dur="500"/>
                                        <p:tgtEl>
                                          <p:spTgt spid="680"/>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678"/>
                                        </p:tgtEl>
                                        <p:attrNameLst>
                                          <p:attrName>style.visibility</p:attrName>
                                        </p:attrNameLst>
                                      </p:cBhvr>
                                      <p:to>
                                        <p:strVal val="visible"/>
                                      </p:to>
                                    </p:set>
                                    <p:anim calcmode="lin" valueType="num">
                                      <p:cBhvr additive="base">
                                        <p:cTn id="14" dur="500"/>
                                        <p:tgtEl>
                                          <p:spTgt spid="67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79"/>
                                        </p:tgtEl>
                                        <p:attrNameLst>
                                          <p:attrName>style.visibility</p:attrName>
                                        </p:attrNameLst>
                                      </p:cBhvr>
                                      <p:to>
                                        <p:strVal val="visible"/>
                                      </p:to>
                                    </p:set>
                                    <p:animEffect transition="in" filter="fade">
                                      <p:cBhvr>
                                        <p:cTn id="18" dur="500"/>
                                        <p:tgtEl>
                                          <p:spTgt spid="67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77"/>
                                        </p:tgtEl>
                                        <p:attrNameLst>
                                          <p:attrName>style.visibility</p:attrName>
                                        </p:attrNameLst>
                                      </p:cBhvr>
                                      <p:to>
                                        <p:strVal val="visible"/>
                                      </p:to>
                                    </p:set>
                                    <p:animEffect transition="in" filter="fade">
                                      <p:cBhvr>
                                        <p:cTn id="22" dur="500"/>
                                        <p:tgtEl>
                                          <p:spTgt spid="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galery_01">
    <p:spTree>
      <p:nvGrpSpPr>
        <p:cNvPr id="1" name="Shape 64"/>
        <p:cNvGrpSpPr/>
        <p:nvPr/>
      </p:nvGrpSpPr>
      <p:grpSpPr>
        <a:xfrm>
          <a:off x="0" y="0"/>
          <a:ext cx="0" cy="0"/>
          <a:chOff x="0" y="0"/>
          <a:chExt cx="0" cy="0"/>
        </a:xfrm>
      </p:grpSpPr>
      <p:sp>
        <p:nvSpPr>
          <p:cNvPr id="65" name="Shape 65"/>
          <p:cNvSpPr/>
          <p:nvPr/>
        </p:nvSpPr>
        <p:spPr>
          <a:xfrm>
            <a:off x="2294564" y="385322"/>
            <a:ext cx="6594994" cy="6490726"/>
          </a:xfrm>
          <a:prstGeom prst="rect">
            <a:avLst/>
          </a:prstGeom>
          <a:solidFill>
            <a:srgbClr val="24292C"/>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6" name="Shape 66"/>
          <p:cNvSpPr/>
          <p:nvPr/>
        </p:nvSpPr>
        <p:spPr>
          <a:xfrm>
            <a:off x="275266" y="358112"/>
            <a:ext cx="2019299" cy="6490726"/>
          </a:xfrm>
          <a:prstGeom prst="rect">
            <a:avLst/>
          </a:prstGeom>
          <a:solidFill>
            <a:srgbClr val="F2F2F2"/>
          </a:solidFill>
          <a:ln>
            <a:noFill/>
          </a:ln>
          <a:effectLst>
            <a:outerShdw blurRad="304800" dist="76200" algn="l" rotWithShape="0">
              <a:srgbClr val="000000">
                <a:alpha val="22745"/>
              </a:srgbClr>
            </a:outerShdw>
          </a:effectLst>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7" name="Shape 67"/>
          <p:cNvSpPr/>
          <p:nvPr/>
        </p:nvSpPr>
        <p:spPr>
          <a:xfrm>
            <a:off x="233615" y="328684"/>
            <a:ext cx="8669752" cy="6573692"/>
          </a:xfrm>
          <a:prstGeom prst="rect">
            <a:avLst/>
          </a:prstGeom>
          <a:noFill/>
          <a:ln w="76200"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8" name="Shape 68"/>
          <p:cNvSpPr txBox="1"/>
          <p:nvPr/>
        </p:nvSpPr>
        <p:spPr>
          <a:xfrm>
            <a:off x="8513232" y="6578564"/>
            <a:ext cx="352225" cy="227162"/>
          </a:xfrm>
          <a:prstGeom prst="rect">
            <a:avLst/>
          </a:prstGeom>
          <a:noFill/>
          <a:ln>
            <a:noFill/>
          </a:ln>
        </p:spPr>
        <p:txBody>
          <a:bodyPr lIns="91425" tIns="45700" rIns="91425" bIns="45700" anchor="ctr" anchorCtr="0">
            <a:noAutofit/>
          </a:bodyPr>
          <a:lstStyle/>
          <a:p>
            <a:pPr marL="0" marR="0" lvl="0" indent="0" algn="r" rtl="0">
              <a:lnSpc>
                <a:spcPct val="70000"/>
              </a:lnSpc>
              <a:spcBef>
                <a:spcPts val="0"/>
              </a:spcBef>
              <a:buSzPct val="25000"/>
              <a:buNone/>
            </a:pPr>
            <a:fld id="{00000000-1234-1234-1234-123412341234}" type="slidenum">
              <a:rPr lang="en-US" sz="600" b="1">
                <a:solidFill>
                  <a:schemeClr val="lt1"/>
                </a:solidFill>
                <a:latin typeface="Open Sans"/>
                <a:ea typeface="Open Sans"/>
                <a:cs typeface="Open Sans"/>
                <a:sym typeface="Open Sans"/>
              </a:rPr>
              <a:pPr marL="0" marR="0" lvl="0" indent="0" algn="r" rtl="0">
                <a:lnSpc>
                  <a:spcPct val="70000"/>
                </a:lnSpc>
                <a:spcBef>
                  <a:spcPts val="0"/>
                </a:spcBef>
                <a:buSzPct val="25000"/>
                <a:buNone/>
              </a:pPr>
              <a:t>‹Nº›</a:t>
            </a:fld>
            <a:endParaRPr lang="en-US" sz="600" b="1">
              <a:solidFill>
                <a:schemeClr val="lt1"/>
              </a:solidFill>
              <a:latin typeface="Open Sans"/>
              <a:ea typeface="Open Sans"/>
              <a:cs typeface="Open Sans"/>
              <a:sym typeface="Open Sans"/>
            </a:endParaRPr>
          </a:p>
        </p:txBody>
      </p:sp>
      <p:sp>
        <p:nvSpPr>
          <p:cNvPr id="69" name="Shape 69"/>
          <p:cNvSpPr txBox="1">
            <a:spLocks noGrp="1"/>
          </p:cNvSpPr>
          <p:nvPr>
            <p:ph type="ftr" idx="11"/>
          </p:nvPr>
        </p:nvSpPr>
        <p:spPr>
          <a:xfrm>
            <a:off x="1507270" y="6575179"/>
            <a:ext cx="2530389" cy="302884"/>
          </a:xfrm>
          <a:prstGeom prst="rect">
            <a:avLst/>
          </a:prstGeom>
          <a:noFill/>
          <a:ln>
            <a:noFill/>
          </a:ln>
        </p:spPr>
        <p:txBody>
          <a:bodyPr lIns="91425" tIns="91425" rIns="91425" bIns="91425" anchor="ctr" anchorCtr="0"/>
          <a:lstStyle>
            <a:lvl1pPr marL="0" marR="0" lvl="0" indent="0" algn="l" rtl="0">
              <a:spcBef>
                <a:spcPts val="0"/>
              </a:spcBef>
              <a:buNone/>
              <a:defRPr sz="600" b="0" i="0">
                <a:solidFill>
                  <a:schemeClr val="accent6"/>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p:nvPr/>
        </p:nvSpPr>
        <p:spPr>
          <a:xfrm>
            <a:off x="271834" y="6589223"/>
            <a:ext cx="1747253" cy="2596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 b="0" i="0">
                <a:solidFill>
                  <a:schemeClr val="dk2"/>
                </a:solidFill>
                <a:latin typeface="Arial"/>
                <a:ea typeface="Arial"/>
                <a:cs typeface="Arial"/>
                <a:sym typeface="Arial"/>
              </a:rPr>
              <a:t>GUÍA PARA EL USO DE SIIAMCO |</a:t>
            </a:r>
          </a:p>
        </p:txBody>
      </p:sp>
      <p:sp>
        <p:nvSpPr>
          <p:cNvPr id="71" name="Shape 71"/>
          <p:cNvSpPr txBox="1">
            <a:spLocks noGrp="1"/>
          </p:cNvSpPr>
          <p:nvPr>
            <p:ph type="title"/>
          </p:nvPr>
        </p:nvSpPr>
        <p:spPr>
          <a:xfrm>
            <a:off x="377189" y="628145"/>
            <a:ext cx="1771650" cy="1188921"/>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Arial"/>
              <a:buNone/>
              <a:defRPr sz="16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2" name="Shape 72"/>
          <p:cNvSpPr txBox="1">
            <a:spLocks noGrp="1"/>
          </p:cNvSpPr>
          <p:nvPr>
            <p:ph type="body" idx="1"/>
          </p:nvPr>
        </p:nvSpPr>
        <p:spPr>
          <a:xfrm>
            <a:off x="377825" y="2623873"/>
            <a:ext cx="1771650" cy="3723389"/>
          </a:xfrm>
          <a:prstGeom prst="rect">
            <a:avLst/>
          </a:prstGeom>
          <a:noFill/>
          <a:ln>
            <a:noFill/>
          </a:ln>
        </p:spPr>
        <p:txBody>
          <a:bodyPr lIns="91425" tIns="91425" rIns="91425" bIns="91425" anchor="t" anchorCtr="0"/>
          <a:lstStyle>
            <a:lvl1pPr marL="0" marR="0" lvl="0" indent="0" algn="l" rtl="0">
              <a:lnSpc>
                <a:spcPct val="120000"/>
              </a:lnSpc>
              <a:spcBef>
                <a:spcPts val="240"/>
              </a:spcBef>
              <a:buClr>
                <a:schemeClr val="dk1"/>
              </a:buClr>
              <a:buFont typeface="Arial"/>
              <a:buNone/>
              <a:defRPr sz="1200" b="0" i="0" u="none" strike="noStrike" cap="none">
                <a:solidFill>
                  <a:schemeClr val="dk1"/>
                </a:solidFill>
                <a:latin typeface="Open Sans"/>
                <a:ea typeface="Open Sans"/>
                <a:cs typeface="Open Sans"/>
                <a:sym typeface="Open Sans"/>
              </a:defRPr>
            </a:lvl1pPr>
            <a:lvl2pPr marL="628650" marR="0" lvl="1" indent="-95250" algn="l" rtl="0">
              <a:spcBef>
                <a:spcPts val="240"/>
              </a:spcBef>
              <a:buClr>
                <a:schemeClr val="dk1"/>
              </a:buClr>
              <a:buSzPct val="100000"/>
              <a:buFont typeface="Arial"/>
              <a:buChar char="•"/>
              <a:defRPr sz="1200" b="0" i="0" u="none" strike="noStrike" cap="none">
                <a:solidFill>
                  <a:schemeClr val="dk1"/>
                </a:solidFill>
                <a:latin typeface="Helvetica Neue"/>
                <a:ea typeface="Helvetica Neue"/>
                <a:cs typeface="Helvetica Neue"/>
                <a:sym typeface="Helvetica Neue"/>
              </a:defRPr>
            </a:lvl2pPr>
            <a:lvl3pPr marL="1085850" marR="0" lvl="2" indent="-95250" algn="l" rtl="0">
              <a:spcBef>
                <a:spcPts val="240"/>
              </a:spcBef>
              <a:buClr>
                <a:schemeClr val="dk1"/>
              </a:buClr>
              <a:buSzPct val="100000"/>
              <a:buFont typeface="Arial"/>
              <a:buChar char="•"/>
              <a:defRPr sz="1200" b="0" i="0" u="none" strike="noStrike" cap="none">
                <a:solidFill>
                  <a:schemeClr val="dk1"/>
                </a:solidFill>
                <a:latin typeface="Helvetica Neue"/>
                <a:ea typeface="Helvetica Neue"/>
                <a:cs typeface="Helvetica Neue"/>
                <a:sym typeface="Helvetica Neue"/>
              </a:defRPr>
            </a:lvl3pPr>
            <a:lvl4pPr marL="1543050" marR="0" lvl="3" indent="-95250" algn="l" rtl="0">
              <a:spcBef>
                <a:spcPts val="240"/>
              </a:spcBef>
              <a:buClr>
                <a:schemeClr val="dk1"/>
              </a:buClr>
              <a:buSzPct val="100000"/>
              <a:buFont typeface="Arial"/>
              <a:buChar char="•"/>
              <a:defRPr sz="1200" b="0" i="0" u="none" strike="noStrike" cap="none">
                <a:solidFill>
                  <a:schemeClr val="dk1"/>
                </a:solidFill>
                <a:latin typeface="Helvetica Neue"/>
                <a:ea typeface="Helvetica Neue"/>
                <a:cs typeface="Helvetica Neue"/>
                <a:sym typeface="Helvetica Neue"/>
              </a:defRPr>
            </a:lvl4pPr>
            <a:lvl5pPr marL="2000250" marR="0" lvl="4" indent="-95250" algn="l" rtl="0">
              <a:spcBef>
                <a:spcPts val="240"/>
              </a:spcBef>
              <a:buClr>
                <a:schemeClr val="dk1"/>
              </a:buClr>
              <a:buSzPct val="100000"/>
              <a:buFont typeface="Arial"/>
              <a:buChar char="•"/>
              <a:defRPr sz="12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body" idx="2"/>
          </p:nvPr>
        </p:nvSpPr>
        <p:spPr>
          <a:xfrm>
            <a:off x="377189" y="1817069"/>
            <a:ext cx="1772284" cy="807541"/>
          </a:xfrm>
          <a:prstGeom prst="rect">
            <a:avLst/>
          </a:prstGeom>
          <a:noFill/>
          <a:ln>
            <a:noFill/>
          </a:ln>
        </p:spPr>
        <p:txBody>
          <a:bodyPr lIns="91425" tIns="91425" rIns="91425" bIns="91425" anchor="t" anchorCtr="0"/>
          <a:lstStyle>
            <a:lvl1pPr marL="0" marR="0" lvl="0" indent="0" algn="l" rtl="0">
              <a:lnSpc>
                <a:spcPct val="120000"/>
              </a:lnSpc>
              <a:spcBef>
                <a:spcPts val="200"/>
              </a:spcBef>
              <a:buClr>
                <a:schemeClr val="accent1"/>
              </a:buClr>
              <a:buFont typeface="Arial"/>
              <a:buNone/>
              <a:defRPr sz="1000" b="1" i="0" u="none" strike="noStrike" cap="none">
                <a:solidFill>
                  <a:schemeClr val="accent1"/>
                </a:solidFill>
                <a:latin typeface="Open Sans"/>
                <a:ea typeface="Open Sans"/>
                <a:cs typeface="Open Sans"/>
                <a:sym typeface="Open Sans"/>
              </a:defRPr>
            </a:lvl1pPr>
            <a:lvl2pPr marL="628650" marR="0" lvl="1" indent="-107950" algn="l" rtl="0">
              <a:spcBef>
                <a:spcPts val="200"/>
              </a:spcBef>
              <a:buClr>
                <a:schemeClr val="accent1"/>
              </a:buClr>
              <a:buSzPct val="100000"/>
              <a:buFont typeface="Arial"/>
              <a:buChar char="•"/>
              <a:defRPr sz="1000" b="1" i="0" u="none" strike="noStrike" cap="none">
                <a:solidFill>
                  <a:schemeClr val="accent1"/>
                </a:solidFill>
                <a:latin typeface="Open Sans"/>
                <a:ea typeface="Open Sans"/>
                <a:cs typeface="Open Sans"/>
                <a:sym typeface="Open Sans"/>
              </a:defRPr>
            </a:lvl2pPr>
            <a:lvl3pPr marL="1085850" marR="0" lvl="2" indent="-107950" algn="l" rtl="0">
              <a:spcBef>
                <a:spcPts val="200"/>
              </a:spcBef>
              <a:buClr>
                <a:schemeClr val="accent1"/>
              </a:buClr>
              <a:buSzPct val="100000"/>
              <a:buFont typeface="Arial"/>
              <a:buChar char="•"/>
              <a:defRPr sz="1000" b="1" i="0" u="none" strike="noStrike" cap="none">
                <a:solidFill>
                  <a:schemeClr val="accent1"/>
                </a:solidFill>
                <a:latin typeface="Open Sans"/>
                <a:ea typeface="Open Sans"/>
                <a:cs typeface="Open Sans"/>
                <a:sym typeface="Open Sans"/>
              </a:defRPr>
            </a:lvl3pPr>
            <a:lvl4pPr marL="1543050" marR="0" lvl="3" indent="-107950" algn="l" rtl="0">
              <a:spcBef>
                <a:spcPts val="200"/>
              </a:spcBef>
              <a:buClr>
                <a:schemeClr val="accent1"/>
              </a:buClr>
              <a:buSzPct val="100000"/>
              <a:buFont typeface="Arial"/>
              <a:buChar char="•"/>
              <a:defRPr sz="1000" b="1" i="0" u="none" strike="noStrike" cap="none">
                <a:solidFill>
                  <a:schemeClr val="accent1"/>
                </a:solidFill>
                <a:latin typeface="Open Sans"/>
                <a:ea typeface="Open Sans"/>
                <a:cs typeface="Open Sans"/>
                <a:sym typeface="Open Sans"/>
              </a:defRPr>
            </a:lvl4pPr>
            <a:lvl5pPr marL="2000250" marR="0" lvl="4" indent="-107950" algn="l" rtl="0">
              <a:spcBef>
                <a:spcPts val="200"/>
              </a:spcBef>
              <a:buClr>
                <a:schemeClr val="accent1"/>
              </a:buClr>
              <a:buSzPct val="100000"/>
              <a:buFont typeface="Arial"/>
              <a:buChar char="•"/>
              <a:defRPr sz="1000" b="1" i="0" u="none" strike="noStrike" cap="none">
                <a:solidFill>
                  <a:schemeClr val="accent1"/>
                </a:solidFill>
                <a:latin typeface="Open Sans"/>
                <a:ea typeface="Open Sans"/>
                <a:cs typeface="Open Sans"/>
                <a:sym typeface="Open Sans"/>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 name="Shape 74"/>
          <p:cNvSpPr>
            <a:spLocks noGrp="1"/>
          </p:cNvSpPr>
          <p:nvPr>
            <p:ph type="pic" idx="3"/>
          </p:nvPr>
        </p:nvSpPr>
        <p:spPr>
          <a:xfrm>
            <a:off x="2294564" y="374946"/>
            <a:ext cx="6594994" cy="6473894"/>
          </a:xfrm>
          <a:prstGeom prst="rect">
            <a:avLst/>
          </a:prstGeom>
          <a:solidFill>
            <a:schemeClr val="dk1"/>
          </a:solid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2">
                                            <p:txEl>
                                              <p:pRg st="1" end="1"/>
                                            </p:txEl>
                                          </p:spTgt>
                                        </p:tgtEl>
                                        <p:attrNameLst>
                                          <p:attrName>style.visibility</p:attrName>
                                        </p:attrNameLst>
                                      </p:cBhvr>
                                      <p:to>
                                        <p:strVal val="visible"/>
                                      </p:to>
                                    </p:set>
                                    <p:animEffect transition="in" filter="fade">
                                      <p:cBhvr>
                                        <p:cTn id="15" dur="500"/>
                                        <p:tgtEl>
                                          <p:spTgt spid="72">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2">
                                            <p:txEl>
                                              <p:pRg st="2" end="2"/>
                                            </p:txEl>
                                          </p:spTgt>
                                        </p:tgtEl>
                                        <p:attrNameLst>
                                          <p:attrName>style.visibility</p:attrName>
                                        </p:attrNameLst>
                                      </p:cBhvr>
                                      <p:to>
                                        <p:strVal val="visible"/>
                                      </p:to>
                                    </p:set>
                                    <p:animEffect transition="in" filter="fade">
                                      <p:cBhvr>
                                        <p:cTn id="19" dur="500"/>
                                        <p:tgtEl>
                                          <p:spTgt spid="72">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2">
                                            <p:txEl>
                                              <p:pRg st="3" end="3"/>
                                            </p:txEl>
                                          </p:spTgt>
                                        </p:tgtEl>
                                        <p:attrNameLst>
                                          <p:attrName>style.visibility</p:attrName>
                                        </p:attrNameLst>
                                      </p:cBhvr>
                                      <p:to>
                                        <p:strVal val="visible"/>
                                      </p:to>
                                    </p:set>
                                    <p:animEffect transition="in" filter="fade">
                                      <p:cBhvr>
                                        <p:cTn id="23" dur="500"/>
                                        <p:tgtEl>
                                          <p:spTgt spid="72">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72">
                                            <p:txEl>
                                              <p:pRg st="4" end="4"/>
                                            </p:txEl>
                                          </p:spTgt>
                                        </p:tgtEl>
                                        <p:attrNameLst>
                                          <p:attrName>style.visibility</p:attrName>
                                        </p:attrNameLst>
                                      </p:cBhvr>
                                      <p:to>
                                        <p:strVal val="visible"/>
                                      </p:to>
                                    </p:set>
                                    <p:animEffect transition="in" filter="fade">
                                      <p:cBhvr>
                                        <p:cTn id="27" dur="500"/>
                                        <p:tgtEl>
                                          <p:spTgt spid="72">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2">
                                            <p:txEl>
                                              <p:pRg st="5" end="5"/>
                                            </p:txEl>
                                          </p:spTgt>
                                        </p:tgtEl>
                                        <p:attrNameLst>
                                          <p:attrName>style.visibility</p:attrName>
                                        </p:attrNameLst>
                                      </p:cBhvr>
                                      <p:to>
                                        <p:strVal val="visible"/>
                                      </p:to>
                                    </p:set>
                                    <p:animEffect transition="in" filter="fade">
                                      <p:cBhvr>
                                        <p:cTn id="31" dur="500"/>
                                        <p:tgtEl>
                                          <p:spTgt spid="72">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2">
                                            <p:txEl>
                                              <p:pRg st="6" end="6"/>
                                            </p:txEl>
                                          </p:spTgt>
                                        </p:tgtEl>
                                        <p:attrNameLst>
                                          <p:attrName>style.visibility</p:attrName>
                                        </p:attrNameLst>
                                      </p:cBhvr>
                                      <p:to>
                                        <p:strVal val="visible"/>
                                      </p:to>
                                    </p:set>
                                    <p:animEffect transition="in" filter="fade">
                                      <p:cBhvr>
                                        <p:cTn id="35" dur="500"/>
                                        <p:tgtEl>
                                          <p:spTgt spid="72">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72">
                                            <p:txEl>
                                              <p:pRg st="7" end="7"/>
                                            </p:txEl>
                                          </p:spTgt>
                                        </p:tgtEl>
                                        <p:attrNameLst>
                                          <p:attrName>style.visibility</p:attrName>
                                        </p:attrNameLst>
                                      </p:cBhvr>
                                      <p:to>
                                        <p:strVal val="visible"/>
                                      </p:to>
                                    </p:set>
                                    <p:animEffect transition="in" filter="fade">
                                      <p:cBhvr>
                                        <p:cTn id="39" dur="500"/>
                                        <p:tgtEl>
                                          <p:spTgt spid="72">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72">
                                            <p:txEl>
                                              <p:pRg st="8" end="8"/>
                                            </p:txEl>
                                          </p:spTgt>
                                        </p:tgtEl>
                                        <p:attrNameLst>
                                          <p:attrName>style.visibility</p:attrName>
                                        </p:attrNameLst>
                                      </p:cBhvr>
                                      <p:to>
                                        <p:strVal val="visible"/>
                                      </p:to>
                                    </p:set>
                                    <p:animEffect transition="in" filter="fade">
                                      <p:cBhvr>
                                        <p:cTn id="43" dur="500"/>
                                        <p:tgtEl>
                                          <p:spTgt spid="7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5_mockup_06">
    <p:spTree>
      <p:nvGrpSpPr>
        <p:cNvPr id="1" name="Shape 682"/>
        <p:cNvGrpSpPr/>
        <p:nvPr/>
      </p:nvGrpSpPr>
      <p:grpSpPr>
        <a:xfrm>
          <a:off x="0" y="0"/>
          <a:ext cx="0" cy="0"/>
          <a:chOff x="0" y="0"/>
          <a:chExt cx="0" cy="0"/>
        </a:xfrm>
      </p:grpSpPr>
      <p:pic>
        <p:nvPicPr>
          <p:cNvPr id="683" name="Shape 683"/>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31172" y="5382792"/>
            <a:ext cx="5677705" cy="756635"/>
          </a:xfrm>
          <a:prstGeom prst="rect">
            <a:avLst/>
          </a:prstGeom>
          <a:noFill/>
          <a:ln>
            <a:noFill/>
          </a:ln>
        </p:spPr>
      </p:pic>
      <p:pic>
        <p:nvPicPr>
          <p:cNvPr id="684" name="Shape 68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644703" y="839058"/>
            <a:ext cx="2220479" cy="5976084"/>
          </a:xfrm>
          <a:prstGeom prst="rect">
            <a:avLst/>
          </a:prstGeom>
          <a:noFill/>
          <a:ln>
            <a:noFill/>
          </a:ln>
        </p:spPr>
      </p:pic>
      <p:sp>
        <p:nvSpPr>
          <p:cNvPr id="685" name="Shape 685"/>
          <p:cNvSpPr>
            <a:spLocks noGrp="1"/>
          </p:cNvSpPr>
          <p:nvPr>
            <p:ph type="pic" idx="2"/>
          </p:nvPr>
        </p:nvSpPr>
        <p:spPr>
          <a:xfrm>
            <a:off x="4825767" y="1904992"/>
            <a:ext cx="1869247" cy="4395987"/>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6" name="Shape 686"/>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7" name="Shape 687"/>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7"/>
                                        </p:tgtEl>
                                        <p:attrNameLst>
                                          <p:attrName>style.visibility</p:attrName>
                                        </p:attrNameLst>
                                      </p:cBhvr>
                                      <p:to>
                                        <p:strVal val="visible"/>
                                      </p:to>
                                    </p:set>
                                    <p:animEffect transition="in" filter="fade">
                                      <p:cBhvr>
                                        <p:cTn id="7" dur="500"/>
                                        <p:tgtEl>
                                          <p:spTgt spid="687"/>
                                        </p:tgtEl>
                                      </p:cBhvr>
                                    </p:animEffect>
                                  </p:childTnLst>
                                </p:cTn>
                              </p:par>
                              <p:par>
                                <p:cTn id="8" presetID="10" presetClass="entr" presetSubtype="0" fill="hold" nodeType="withEffect">
                                  <p:stCondLst>
                                    <p:cond delay="0"/>
                                  </p:stCondLst>
                                  <p:childTnLst>
                                    <p:set>
                                      <p:cBhvr>
                                        <p:cTn id="9" dur="1" fill="hold">
                                          <p:stCondLst>
                                            <p:cond delay="0"/>
                                          </p:stCondLst>
                                        </p:cTn>
                                        <p:tgtEl>
                                          <p:spTgt spid="686"/>
                                        </p:tgtEl>
                                        <p:attrNameLst>
                                          <p:attrName>style.visibility</p:attrName>
                                        </p:attrNameLst>
                                      </p:cBhvr>
                                      <p:to>
                                        <p:strVal val="visible"/>
                                      </p:to>
                                    </p:set>
                                    <p:animEffect transition="in" filter="fade">
                                      <p:cBhvr>
                                        <p:cTn id="10" dur="500"/>
                                        <p:tgtEl>
                                          <p:spTgt spid="686"/>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684"/>
                                        </p:tgtEl>
                                        <p:attrNameLst>
                                          <p:attrName>style.visibility</p:attrName>
                                        </p:attrNameLst>
                                      </p:cBhvr>
                                      <p:to>
                                        <p:strVal val="visible"/>
                                      </p:to>
                                    </p:set>
                                    <p:anim calcmode="lin" valueType="num">
                                      <p:cBhvr additive="base">
                                        <p:cTn id="14" dur="500"/>
                                        <p:tgtEl>
                                          <p:spTgt spid="68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85"/>
                                        </p:tgtEl>
                                        <p:attrNameLst>
                                          <p:attrName>style.visibility</p:attrName>
                                        </p:attrNameLst>
                                      </p:cBhvr>
                                      <p:to>
                                        <p:strVal val="visible"/>
                                      </p:to>
                                    </p:set>
                                    <p:animEffect transition="in" filter="fade">
                                      <p:cBhvr>
                                        <p:cTn id="18" dur="500"/>
                                        <p:tgtEl>
                                          <p:spTgt spid="685"/>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683"/>
                                        </p:tgtEl>
                                        <p:attrNameLst>
                                          <p:attrName>style.visibility</p:attrName>
                                        </p:attrNameLst>
                                      </p:cBhvr>
                                      <p:to>
                                        <p:strVal val="visible"/>
                                      </p:to>
                                    </p:set>
                                    <p:animEffect transition="in" filter="fade">
                                      <p:cBhvr>
                                        <p:cTn id="22" dur="500"/>
                                        <p:tgtEl>
                                          <p:spTgt spid="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26_mockup_06">
    <p:spTree>
      <p:nvGrpSpPr>
        <p:cNvPr id="1" name="Shape 688"/>
        <p:cNvGrpSpPr/>
        <p:nvPr/>
      </p:nvGrpSpPr>
      <p:grpSpPr>
        <a:xfrm>
          <a:off x="0" y="0"/>
          <a:ext cx="0" cy="0"/>
          <a:chOff x="0" y="0"/>
          <a:chExt cx="0" cy="0"/>
        </a:xfrm>
      </p:grpSpPr>
      <p:pic>
        <p:nvPicPr>
          <p:cNvPr id="689" name="Shape 689"/>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38293" y="5383080"/>
            <a:ext cx="5677705" cy="756635"/>
          </a:xfrm>
          <a:prstGeom prst="rect">
            <a:avLst/>
          </a:prstGeom>
          <a:noFill/>
          <a:ln>
            <a:noFill/>
          </a:ln>
        </p:spPr>
      </p:pic>
      <p:grpSp>
        <p:nvGrpSpPr>
          <p:cNvPr id="690" name="Shape 690"/>
          <p:cNvGrpSpPr/>
          <p:nvPr/>
        </p:nvGrpSpPr>
        <p:grpSpPr>
          <a:xfrm>
            <a:off x="4561266" y="2233407"/>
            <a:ext cx="2430882" cy="4382952"/>
            <a:chOff x="2852738" y="509587"/>
            <a:chExt cx="4737100" cy="6075362"/>
          </a:xfrm>
        </p:grpSpPr>
        <p:pic>
          <p:nvPicPr>
            <p:cNvPr id="691" name="Shape 69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959100" y="622300"/>
              <a:ext cx="4518025" cy="5870574"/>
            </a:xfrm>
            <a:prstGeom prst="rect">
              <a:avLst/>
            </a:prstGeom>
            <a:noFill/>
            <a:ln>
              <a:noFill/>
            </a:ln>
          </p:spPr>
        </p:pic>
        <p:pic>
          <p:nvPicPr>
            <p:cNvPr id="692" name="Shape 69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959100" y="622300"/>
              <a:ext cx="4518025" cy="390524"/>
            </a:xfrm>
            <a:prstGeom prst="rect">
              <a:avLst/>
            </a:prstGeom>
            <a:noFill/>
            <a:ln>
              <a:noFill/>
            </a:ln>
          </p:spPr>
        </p:pic>
        <p:pic>
          <p:nvPicPr>
            <p:cNvPr id="693" name="Shape 69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959100" y="6102350"/>
              <a:ext cx="4518025" cy="390524"/>
            </a:xfrm>
            <a:prstGeom prst="rect">
              <a:avLst/>
            </a:prstGeom>
            <a:noFill/>
            <a:ln>
              <a:noFill/>
            </a:ln>
          </p:spPr>
        </p:pic>
        <p:pic>
          <p:nvPicPr>
            <p:cNvPr id="694" name="Shape 694"/>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959100" y="622300"/>
              <a:ext cx="420687" cy="5870574"/>
            </a:xfrm>
            <a:prstGeom prst="rect">
              <a:avLst/>
            </a:prstGeom>
            <a:noFill/>
            <a:ln>
              <a:noFill/>
            </a:ln>
          </p:spPr>
        </p:pic>
        <p:pic>
          <p:nvPicPr>
            <p:cNvPr id="695" name="Shape 69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062788" y="622300"/>
              <a:ext cx="420687" cy="5870574"/>
            </a:xfrm>
            <a:prstGeom prst="rect">
              <a:avLst/>
            </a:prstGeom>
            <a:noFill/>
            <a:ln>
              <a:noFill/>
            </a:ln>
          </p:spPr>
        </p:pic>
        <p:sp>
          <p:nvSpPr>
            <p:cNvPr id="696" name="Shape 696"/>
            <p:cNvSpPr/>
            <p:nvPr/>
          </p:nvSpPr>
          <p:spPr>
            <a:xfrm>
              <a:off x="2852738" y="509587"/>
              <a:ext cx="4737100" cy="225425"/>
            </a:xfrm>
            <a:custGeom>
              <a:avLst/>
              <a:gdLst/>
              <a:ahLst/>
              <a:cxnLst/>
              <a:rect l="0" t="0" r="0" b="0"/>
              <a:pathLst>
                <a:path w="120000" h="120000" extrusionOk="0">
                  <a:moveTo>
                    <a:pt x="113706" y="119808"/>
                  </a:moveTo>
                  <a:lnTo>
                    <a:pt x="6092" y="119808"/>
                  </a:lnTo>
                  <a:lnTo>
                    <a:pt x="0" y="0"/>
                  </a:lnTo>
                  <a:lnTo>
                    <a:pt x="119990" y="0"/>
                  </a:lnTo>
                  <a:lnTo>
                    <a:pt x="113706" y="119808"/>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97" name="Shape 697"/>
            <p:cNvSpPr/>
            <p:nvPr/>
          </p:nvSpPr>
          <p:spPr>
            <a:xfrm>
              <a:off x="2852738" y="509587"/>
              <a:ext cx="4737100" cy="225425"/>
            </a:xfrm>
            <a:custGeom>
              <a:avLst/>
              <a:gdLst/>
              <a:ahLst/>
              <a:cxnLst/>
              <a:rect l="0" t="0" r="0" b="0"/>
              <a:pathLst>
                <a:path w="120000" h="120000" extrusionOk="0">
                  <a:moveTo>
                    <a:pt x="0" y="0"/>
                  </a:moveTo>
                  <a:lnTo>
                    <a:pt x="119990" y="0"/>
                  </a:lnTo>
                  <a:lnTo>
                    <a:pt x="119990" y="119808"/>
                  </a:lnTo>
                  <a:lnTo>
                    <a:pt x="0" y="119808"/>
                  </a:lnTo>
                  <a:lnTo>
                    <a:pt x="0"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98" name="Shape 698"/>
            <p:cNvSpPr/>
            <p:nvPr/>
          </p:nvSpPr>
          <p:spPr>
            <a:xfrm>
              <a:off x="2852738" y="6350000"/>
              <a:ext cx="4737100" cy="233363"/>
            </a:xfrm>
            <a:custGeom>
              <a:avLst/>
              <a:gdLst/>
              <a:ahLst/>
              <a:cxnLst/>
              <a:rect l="0" t="0" r="0" b="0"/>
              <a:pathLst>
                <a:path w="120000" h="120000" extrusionOk="0">
                  <a:moveTo>
                    <a:pt x="6092" y="0"/>
                  </a:moveTo>
                  <a:lnTo>
                    <a:pt x="113706" y="0"/>
                  </a:lnTo>
                  <a:lnTo>
                    <a:pt x="119990" y="119814"/>
                  </a:lnTo>
                  <a:lnTo>
                    <a:pt x="0" y="119814"/>
                  </a:lnTo>
                  <a:lnTo>
                    <a:pt x="6092"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699" name="Shape 699"/>
            <p:cNvSpPr/>
            <p:nvPr/>
          </p:nvSpPr>
          <p:spPr>
            <a:xfrm>
              <a:off x="2852738" y="6350000"/>
              <a:ext cx="4737100" cy="233363"/>
            </a:xfrm>
            <a:custGeom>
              <a:avLst/>
              <a:gdLst/>
              <a:ahLst/>
              <a:cxnLst/>
              <a:rect l="0" t="0" r="0" b="0"/>
              <a:pathLst>
                <a:path w="120000" h="120000" extrusionOk="0">
                  <a:moveTo>
                    <a:pt x="0" y="0"/>
                  </a:moveTo>
                  <a:lnTo>
                    <a:pt x="119990" y="0"/>
                  </a:lnTo>
                  <a:lnTo>
                    <a:pt x="119990" y="119814"/>
                  </a:lnTo>
                  <a:lnTo>
                    <a:pt x="0" y="119814"/>
                  </a:lnTo>
                  <a:lnTo>
                    <a:pt x="0"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00" name="Shape 700"/>
            <p:cNvSpPr/>
            <p:nvPr/>
          </p:nvSpPr>
          <p:spPr>
            <a:xfrm>
              <a:off x="2852738" y="509587"/>
              <a:ext cx="241299" cy="6075362"/>
            </a:xfrm>
            <a:custGeom>
              <a:avLst/>
              <a:gdLst/>
              <a:ahLst/>
              <a:cxnLst/>
              <a:rect l="0" t="0" r="0" b="0"/>
              <a:pathLst>
                <a:path w="120000" h="120000" extrusionOk="0">
                  <a:moveTo>
                    <a:pt x="0" y="119992"/>
                  </a:moveTo>
                  <a:lnTo>
                    <a:pt x="0" y="0"/>
                  </a:lnTo>
                  <a:lnTo>
                    <a:pt x="119820" y="4451"/>
                  </a:lnTo>
                  <a:lnTo>
                    <a:pt x="119820" y="115391"/>
                  </a:lnTo>
                  <a:lnTo>
                    <a:pt x="0" y="11999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01" name="Shape 701"/>
            <p:cNvSpPr/>
            <p:nvPr/>
          </p:nvSpPr>
          <p:spPr>
            <a:xfrm>
              <a:off x="2852738" y="509587"/>
              <a:ext cx="241299" cy="6075362"/>
            </a:xfrm>
            <a:custGeom>
              <a:avLst/>
              <a:gdLst/>
              <a:ahLst/>
              <a:cxnLst/>
              <a:rect l="0" t="0" r="0" b="0"/>
              <a:pathLst>
                <a:path w="120000" h="120000" extrusionOk="0">
                  <a:moveTo>
                    <a:pt x="0" y="119992"/>
                  </a:moveTo>
                  <a:lnTo>
                    <a:pt x="0" y="0"/>
                  </a:lnTo>
                  <a:lnTo>
                    <a:pt x="119820" y="4451"/>
                  </a:lnTo>
                  <a:lnTo>
                    <a:pt x="119820" y="115391"/>
                  </a:lnTo>
                </a:path>
              </a:pathLst>
            </a:cu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02" name="Shape 702"/>
            <p:cNvSpPr/>
            <p:nvPr/>
          </p:nvSpPr>
          <p:spPr>
            <a:xfrm>
              <a:off x="2852738" y="509587"/>
              <a:ext cx="241299" cy="6075362"/>
            </a:xfrm>
            <a:custGeom>
              <a:avLst/>
              <a:gdLst/>
              <a:ahLst/>
              <a:cxnLst/>
              <a:rect l="0" t="0" r="0" b="0"/>
              <a:pathLst>
                <a:path w="120000" h="120000" extrusionOk="0">
                  <a:moveTo>
                    <a:pt x="0" y="0"/>
                  </a:moveTo>
                  <a:lnTo>
                    <a:pt x="119820" y="0"/>
                  </a:lnTo>
                  <a:lnTo>
                    <a:pt x="119820" y="119992"/>
                  </a:lnTo>
                  <a:lnTo>
                    <a:pt x="0" y="119992"/>
                  </a:lnTo>
                  <a:lnTo>
                    <a:pt x="0"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03" name="Shape 703"/>
            <p:cNvSpPr/>
            <p:nvPr/>
          </p:nvSpPr>
          <p:spPr>
            <a:xfrm>
              <a:off x="7342188" y="509587"/>
              <a:ext cx="247649" cy="6075362"/>
            </a:xfrm>
            <a:custGeom>
              <a:avLst/>
              <a:gdLst/>
              <a:ahLst/>
              <a:cxnLst/>
              <a:rect l="0" t="0" r="0" b="0"/>
              <a:pathLst>
                <a:path w="120000" h="120000" extrusionOk="0">
                  <a:moveTo>
                    <a:pt x="119826" y="0"/>
                  </a:moveTo>
                  <a:lnTo>
                    <a:pt x="119826" y="119992"/>
                  </a:lnTo>
                  <a:lnTo>
                    <a:pt x="0" y="115391"/>
                  </a:lnTo>
                  <a:lnTo>
                    <a:pt x="0" y="4451"/>
                  </a:lnTo>
                  <a:lnTo>
                    <a:pt x="119826"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04" name="Shape 704"/>
            <p:cNvSpPr/>
            <p:nvPr/>
          </p:nvSpPr>
          <p:spPr>
            <a:xfrm>
              <a:off x="7342188" y="509587"/>
              <a:ext cx="247649" cy="6075362"/>
            </a:xfrm>
            <a:custGeom>
              <a:avLst/>
              <a:gdLst/>
              <a:ahLst/>
              <a:cxnLst/>
              <a:rect l="0" t="0" r="0" b="0"/>
              <a:pathLst>
                <a:path w="120000" h="120000" extrusionOk="0">
                  <a:moveTo>
                    <a:pt x="119826" y="0"/>
                  </a:moveTo>
                  <a:lnTo>
                    <a:pt x="119826" y="119992"/>
                  </a:lnTo>
                  <a:lnTo>
                    <a:pt x="0" y="115391"/>
                  </a:lnTo>
                  <a:lnTo>
                    <a:pt x="0" y="4451"/>
                  </a:lnTo>
                </a:path>
              </a:pathLst>
            </a:cu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05" name="Shape 705"/>
            <p:cNvSpPr/>
            <p:nvPr/>
          </p:nvSpPr>
          <p:spPr>
            <a:xfrm>
              <a:off x="7342188" y="509587"/>
              <a:ext cx="247649" cy="6075362"/>
            </a:xfrm>
            <a:custGeom>
              <a:avLst/>
              <a:gdLst/>
              <a:ahLst/>
              <a:cxnLst/>
              <a:rect l="0" t="0" r="0" b="0"/>
              <a:pathLst>
                <a:path w="120000" h="120000" extrusionOk="0">
                  <a:moveTo>
                    <a:pt x="0" y="0"/>
                  </a:moveTo>
                  <a:lnTo>
                    <a:pt x="119826" y="0"/>
                  </a:lnTo>
                  <a:lnTo>
                    <a:pt x="119826" y="119992"/>
                  </a:lnTo>
                  <a:lnTo>
                    <a:pt x="0" y="119992"/>
                  </a:lnTo>
                  <a:lnTo>
                    <a:pt x="0"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706" name="Shape 706"/>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3349625" y="982662"/>
              <a:ext cx="3743324" cy="5141911"/>
            </a:xfrm>
            <a:prstGeom prst="rect">
              <a:avLst/>
            </a:prstGeom>
            <a:noFill/>
            <a:ln>
              <a:noFill/>
            </a:ln>
          </p:spPr>
        </p:pic>
        <p:pic>
          <p:nvPicPr>
            <p:cNvPr id="707" name="Shape 707"/>
            <p:cNvPicPr preferRelativeResize="0"/>
            <p:nvPr/>
          </p:nvPicPr>
          <p:blipFill rotWithShape="1">
            <a:blip r:embed="rId9">
              <a:alphaModFix/>
            </a:blip>
            <a:srcRect/>
            <a:stretch/>
          </p:blipFill>
          <p:spPr>
            <a:xfrm>
              <a:off x="3327400" y="968375"/>
              <a:ext cx="3759199" cy="46037"/>
            </a:xfrm>
            <a:prstGeom prst="rect">
              <a:avLst/>
            </a:prstGeom>
            <a:noFill/>
            <a:ln>
              <a:noFill/>
            </a:ln>
          </p:spPr>
        </p:pic>
        <p:pic>
          <p:nvPicPr>
            <p:cNvPr id="708" name="Shape 708"/>
            <p:cNvPicPr preferRelativeResize="0"/>
            <p:nvPr/>
          </p:nvPicPr>
          <p:blipFill rotWithShape="1">
            <a:blip r:embed="rId10">
              <a:alphaModFix/>
            </a:blip>
            <a:srcRect/>
            <a:stretch/>
          </p:blipFill>
          <p:spPr>
            <a:xfrm>
              <a:off x="3327400" y="968375"/>
              <a:ext cx="46037" cy="5157788"/>
            </a:xfrm>
            <a:prstGeom prst="rect">
              <a:avLst/>
            </a:prstGeom>
            <a:noFill/>
            <a:ln>
              <a:noFill/>
            </a:ln>
          </p:spPr>
        </p:pic>
        <p:pic>
          <p:nvPicPr>
            <p:cNvPr id="709" name="Shape 709"/>
            <p:cNvPicPr preferRelativeResize="0"/>
            <p:nvPr/>
          </p:nvPicPr>
          <p:blipFill rotWithShape="1">
            <a:blip r:embed="rId11">
              <a:alphaModFix/>
            </a:blip>
            <a:srcRect/>
            <a:stretch/>
          </p:blipFill>
          <p:spPr>
            <a:xfrm>
              <a:off x="3349625" y="6094412"/>
              <a:ext cx="3759199" cy="46036"/>
            </a:xfrm>
            <a:prstGeom prst="rect">
              <a:avLst/>
            </a:prstGeom>
            <a:noFill/>
            <a:ln>
              <a:noFill/>
            </a:ln>
          </p:spPr>
        </p:pic>
        <p:pic>
          <p:nvPicPr>
            <p:cNvPr id="710" name="Shape 710"/>
            <p:cNvPicPr preferRelativeResize="0"/>
            <p:nvPr/>
          </p:nvPicPr>
          <p:blipFill rotWithShape="1">
            <a:blip r:embed="rId12">
              <a:alphaModFix/>
            </a:blip>
            <a:srcRect/>
            <a:stretch/>
          </p:blipFill>
          <p:spPr>
            <a:xfrm>
              <a:off x="7062788" y="982662"/>
              <a:ext cx="46036" cy="5157787"/>
            </a:xfrm>
            <a:prstGeom prst="rect">
              <a:avLst/>
            </a:prstGeom>
            <a:noFill/>
            <a:ln>
              <a:noFill/>
            </a:ln>
          </p:spPr>
        </p:pic>
        <p:sp>
          <p:nvSpPr>
            <p:cNvPr id="711" name="Shape 711"/>
            <p:cNvSpPr/>
            <p:nvPr/>
          </p:nvSpPr>
          <p:spPr>
            <a:xfrm>
              <a:off x="3786187" y="1441450"/>
              <a:ext cx="2841625" cy="4203699"/>
            </a:xfrm>
            <a:custGeom>
              <a:avLst/>
              <a:gdLst/>
              <a:ahLst/>
              <a:cxnLst/>
              <a:rect l="0" t="0" r="0" b="0"/>
              <a:pathLst>
                <a:path w="120000" h="120000" extrusionOk="0">
                  <a:moveTo>
                    <a:pt x="119984" y="119989"/>
                  </a:moveTo>
                  <a:lnTo>
                    <a:pt x="0" y="119989"/>
                  </a:lnTo>
                  <a:lnTo>
                    <a:pt x="0" y="0"/>
                  </a:lnTo>
                  <a:lnTo>
                    <a:pt x="119984" y="0"/>
                  </a:lnTo>
                  <a:lnTo>
                    <a:pt x="119984" y="119989"/>
                  </a:lnTo>
                </a:path>
              </a:pathLst>
            </a:custGeom>
            <a:solidFill>
              <a:srgbClr val="DADADA"/>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712" name="Shape 712"/>
          <p:cNvSpPr>
            <a:spLocks noGrp="1"/>
          </p:cNvSpPr>
          <p:nvPr>
            <p:ph type="pic" idx="2"/>
          </p:nvPr>
        </p:nvSpPr>
        <p:spPr>
          <a:xfrm>
            <a:off x="5039539" y="2905395"/>
            <a:ext cx="1458204" cy="3032678"/>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3" name="Shape 713"/>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4" name="Shape 714"/>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4"/>
                                        </p:tgtEl>
                                        <p:attrNameLst>
                                          <p:attrName>style.visibility</p:attrName>
                                        </p:attrNameLst>
                                      </p:cBhvr>
                                      <p:to>
                                        <p:strVal val="visible"/>
                                      </p:to>
                                    </p:set>
                                    <p:animEffect transition="in" filter="fade">
                                      <p:cBhvr>
                                        <p:cTn id="7" dur="500"/>
                                        <p:tgtEl>
                                          <p:spTgt spid="714"/>
                                        </p:tgtEl>
                                      </p:cBhvr>
                                    </p:animEffect>
                                  </p:childTnLst>
                                </p:cTn>
                              </p:par>
                              <p:par>
                                <p:cTn id="8" presetID="10" presetClass="entr" presetSubtype="0" fill="hold" nodeType="withEffect">
                                  <p:stCondLst>
                                    <p:cond delay="0"/>
                                  </p:stCondLst>
                                  <p:childTnLst>
                                    <p:set>
                                      <p:cBhvr>
                                        <p:cTn id="9" dur="1" fill="hold">
                                          <p:stCondLst>
                                            <p:cond delay="0"/>
                                          </p:stCondLst>
                                        </p:cTn>
                                        <p:tgtEl>
                                          <p:spTgt spid="713"/>
                                        </p:tgtEl>
                                        <p:attrNameLst>
                                          <p:attrName>style.visibility</p:attrName>
                                        </p:attrNameLst>
                                      </p:cBhvr>
                                      <p:to>
                                        <p:strVal val="visible"/>
                                      </p:to>
                                    </p:set>
                                    <p:animEffect transition="in" filter="fade">
                                      <p:cBhvr>
                                        <p:cTn id="10" dur="500"/>
                                        <p:tgtEl>
                                          <p:spTgt spid="713"/>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690"/>
                                        </p:tgtEl>
                                        <p:attrNameLst>
                                          <p:attrName>style.visibility</p:attrName>
                                        </p:attrNameLst>
                                      </p:cBhvr>
                                      <p:to>
                                        <p:strVal val="visible"/>
                                      </p:to>
                                    </p:set>
                                    <p:anim calcmode="lin" valueType="num">
                                      <p:cBhvr additive="base">
                                        <p:cTn id="14" dur="500"/>
                                        <p:tgtEl>
                                          <p:spTgt spid="69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12"/>
                                        </p:tgtEl>
                                        <p:attrNameLst>
                                          <p:attrName>style.visibility</p:attrName>
                                        </p:attrNameLst>
                                      </p:cBhvr>
                                      <p:to>
                                        <p:strVal val="visible"/>
                                      </p:to>
                                    </p:set>
                                    <p:animEffect transition="in" filter="fade">
                                      <p:cBhvr>
                                        <p:cTn id="18" dur="300"/>
                                        <p:tgtEl>
                                          <p:spTgt spid="712"/>
                                        </p:tgtEl>
                                      </p:cBhvr>
                                    </p:animEffect>
                                  </p:childTnLst>
                                </p:cTn>
                              </p:par>
                            </p:childTnLst>
                          </p:cTn>
                        </p:par>
                        <p:par>
                          <p:cTn id="19" fill="hold">
                            <p:stCondLst>
                              <p:cond delay="1300"/>
                            </p:stCondLst>
                            <p:childTnLst>
                              <p:par>
                                <p:cTn id="20" presetID="10" presetClass="entr" presetSubtype="0" fill="hold" nodeType="afterEffect">
                                  <p:stCondLst>
                                    <p:cond delay="0"/>
                                  </p:stCondLst>
                                  <p:childTnLst>
                                    <p:set>
                                      <p:cBhvr>
                                        <p:cTn id="21" dur="1" fill="hold">
                                          <p:stCondLst>
                                            <p:cond delay="0"/>
                                          </p:stCondLst>
                                        </p:cTn>
                                        <p:tgtEl>
                                          <p:spTgt spid="689"/>
                                        </p:tgtEl>
                                        <p:attrNameLst>
                                          <p:attrName>style.visibility</p:attrName>
                                        </p:attrNameLst>
                                      </p:cBhvr>
                                      <p:to>
                                        <p:strVal val="visible"/>
                                      </p:to>
                                    </p:set>
                                    <p:animEffect transition="in" filter="fade">
                                      <p:cBhvr>
                                        <p:cTn id="22" dur="500"/>
                                        <p:tgtEl>
                                          <p:spTgt spid="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33_mockup_06">
    <p:spTree>
      <p:nvGrpSpPr>
        <p:cNvPr id="1" name="Shape 715"/>
        <p:cNvGrpSpPr/>
        <p:nvPr/>
      </p:nvGrpSpPr>
      <p:grpSpPr>
        <a:xfrm>
          <a:off x="0" y="0"/>
          <a:ext cx="0" cy="0"/>
          <a:chOff x="0" y="0"/>
          <a:chExt cx="0" cy="0"/>
        </a:xfrm>
      </p:grpSpPr>
      <p:pic>
        <p:nvPicPr>
          <p:cNvPr id="716" name="Shape 71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27318" y="5337335"/>
            <a:ext cx="5677705" cy="756635"/>
          </a:xfrm>
          <a:prstGeom prst="rect">
            <a:avLst/>
          </a:prstGeom>
          <a:noFill/>
          <a:ln>
            <a:noFill/>
          </a:ln>
        </p:spPr>
      </p:pic>
      <p:grpSp>
        <p:nvGrpSpPr>
          <p:cNvPr id="717" name="Shape 717"/>
          <p:cNvGrpSpPr/>
          <p:nvPr/>
        </p:nvGrpSpPr>
        <p:grpSpPr>
          <a:xfrm>
            <a:off x="4521841" y="1730513"/>
            <a:ext cx="2504821" cy="4990533"/>
            <a:chOff x="3709987" y="438935"/>
            <a:chExt cx="2070100" cy="2933717"/>
          </a:xfrm>
        </p:grpSpPr>
        <p:sp>
          <p:nvSpPr>
            <p:cNvPr id="718" name="Shape 718"/>
            <p:cNvSpPr/>
            <p:nvPr/>
          </p:nvSpPr>
          <p:spPr>
            <a:xfrm>
              <a:off x="4059237" y="438935"/>
              <a:ext cx="1308100"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19" name="Shape 719"/>
            <p:cNvSpPr/>
            <p:nvPr/>
          </p:nvSpPr>
          <p:spPr>
            <a:xfrm>
              <a:off x="4053689" y="2516991"/>
              <a:ext cx="1308100" cy="855661"/>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20" name="Shape 720"/>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21" name="Shape 721"/>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22" name="Shape 722"/>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723" name="Shape 723"/>
          <p:cNvSpPr>
            <a:spLocks noGrp="1"/>
          </p:cNvSpPr>
          <p:nvPr>
            <p:ph type="pic" idx="2"/>
          </p:nvPr>
        </p:nvSpPr>
        <p:spPr>
          <a:xfrm>
            <a:off x="4687988" y="2762688"/>
            <a:ext cx="2075935" cy="2916662"/>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4" name="Shape 724"/>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5" name="Shape 725"/>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500"/>
                                        <p:tgtEl>
                                          <p:spTgt spid="725"/>
                                        </p:tgtEl>
                                      </p:cBhvr>
                                    </p:animEffect>
                                  </p:childTnLst>
                                </p:cTn>
                              </p:par>
                              <p:par>
                                <p:cTn id="8" presetID="10" presetClass="entr" presetSubtype="0" fill="hold" nodeType="withEffect">
                                  <p:stCondLst>
                                    <p:cond delay="0"/>
                                  </p:stCondLst>
                                  <p:childTnLst>
                                    <p:set>
                                      <p:cBhvr>
                                        <p:cTn id="9" dur="1" fill="hold">
                                          <p:stCondLst>
                                            <p:cond delay="0"/>
                                          </p:stCondLst>
                                        </p:cTn>
                                        <p:tgtEl>
                                          <p:spTgt spid="724"/>
                                        </p:tgtEl>
                                        <p:attrNameLst>
                                          <p:attrName>style.visibility</p:attrName>
                                        </p:attrNameLst>
                                      </p:cBhvr>
                                      <p:to>
                                        <p:strVal val="visible"/>
                                      </p:to>
                                    </p:set>
                                    <p:animEffect transition="in" filter="fade">
                                      <p:cBhvr>
                                        <p:cTn id="10" dur="500"/>
                                        <p:tgtEl>
                                          <p:spTgt spid="724"/>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717"/>
                                        </p:tgtEl>
                                        <p:attrNameLst>
                                          <p:attrName>style.visibility</p:attrName>
                                        </p:attrNameLst>
                                      </p:cBhvr>
                                      <p:to>
                                        <p:strVal val="visible"/>
                                      </p:to>
                                    </p:set>
                                    <p:anim calcmode="lin" valueType="num">
                                      <p:cBhvr additive="base">
                                        <p:cTn id="14" dur="500"/>
                                        <p:tgtEl>
                                          <p:spTgt spid="71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23"/>
                                        </p:tgtEl>
                                        <p:attrNameLst>
                                          <p:attrName>style.visibility</p:attrName>
                                        </p:attrNameLst>
                                      </p:cBhvr>
                                      <p:to>
                                        <p:strVal val="visible"/>
                                      </p:to>
                                    </p:set>
                                    <p:animEffect transition="in" filter="fade">
                                      <p:cBhvr>
                                        <p:cTn id="18" dur="300"/>
                                        <p:tgtEl>
                                          <p:spTgt spid="723"/>
                                        </p:tgtEl>
                                      </p:cBhvr>
                                    </p:animEffect>
                                  </p:childTnLst>
                                </p:cTn>
                              </p:par>
                            </p:childTnLst>
                          </p:cTn>
                        </p:par>
                        <p:par>
                          <p:cTn id="19" fill="hold">
                            <p:stCondLst>
                              <p:cond delay="1300"/>
                            </p:stCondLst>
                            <p:childTnLst>
                              <p:par>
                                <p:cTn id="20" presetID="10" presetClass="entr" presetSubtype="0" fill="hold" nodeType="afterEffect">
                                  <p:stCondLst>
                                    <p:cond delay="0"/>
                                  </p:stCondLst>
                                  <p:childTnLst>
                                    <p:set>
                                      <p:cBhvr>
                                        <p:cTn id="21" dur="1" fill="hold">
                                          <p:stCondLst>
                                            <p:cond delay="0"/>
                                          </p:stCondLst>
                                        </p:cTn>
                                        <p:tgtEl>
                                          <p:spTgt spid="716"/>
                                        </p:tgtEl>
                                        <p:attrNameLst>
                                          <p:attrName>style.visibility</p:attrName>
                                        </p:attrNameLst>
                                      </p:cBhvr>
                                      <p:to>
                                        <p:strVal val="visible"/>
                                      </p:to>
                                    </p:set>
                                    <p:animEffect transition="in" filter="fade">
                                      <p:cBhvr>
                                        <p:cTn id="22" dur="500"/>
                                        <p:tgtEl>
                                          <p:spTgt spid="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45_mockup_06">
    <p:spTree>
      <p:nvGrpSpPr>
        <p:cNvPr id="1" name="Shape 726"/>
        <p:cNvGrpSpPr/>
        <p:nvPr/>
      </p:nvGrpSpPr>
      <p:grpSpPr>
        <a:xfrm>
          <a:off x="0" y="0"/>
          <a:ext cx="0" cy="0"/>
          <a:chOff x="0" y="0"/>
          <a:chExt cx="0" cy="0"/>
        </a:xfrm>
      </p:grpSpPr>
      <p:pic>
        <p:nvPicPr>
          <p:cNvPr id="727" name="Shape 72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887013" y="5382792"/>
            <a:ext cx="5677705" cy="756635"/>
          </a:xfrm>
          <a:prstGeom prst="rect">
            <a:avLst/>
          </a:prstGeom>
          <a:noFill/>
          <a:ln>
            <a:noFill/>
          </a:ln>
        </p:spPr>
      </p:pic>
      <p:grpSp>
        <p:nvGrpSpPr>
          <p:cNvPr id="728" name="Shape 728"/>
          <p:cNvGrpSpPr/>
          <p:nvPr/>
        </p:nvGrpSpPr>
        <p:grpSpPr>
          <a:xfrm>
            <a:off x="6503114" y="3594157"/>
            <a:ext cx="1413905" cy="2808809"/>
            <a:chOff x="3709987" y="443214"/>
            <a:chExt cx="2070100" cy="2925158"/>
          </a:xfrm>
        </p:grpSpPr>
        <p:sp>
          <p:nvSpPr>
            <p:cNvPr id="729" name="Shape 729"/>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30" name="Shape 730"/>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31" name="Shape 731"/>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32" name="Shape 732"/>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33" name="Shape 733"/>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734" name="Shape 734"/>
          <p:cNvSpPr>
            <a:spLocks noGrp="1"/>
          </p:cNvSpPr>
          <p:nvPr>
            <p:ph type="pic" idx="2"/>
          </p:nvPr>
        </p:nvSpPr>
        <p:spPr>
          <a:xfrm>
            <a:off x="6610385" y="4178209"/>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735" name="Shape 735"/>
          <p:cNvGrpSpPr/>
          <p:nvPr/>
        </p:nvGrpSpPr>
        <p:grpSpPr>
          <a:xfrm>
            <a:off x="5029041" y="3594157"/>
            <a:ext cx="1413905" cy="2808809"/>
            <a:chOff x="3709987" y="443214"/>
            <a:chExt cx="2070100" cy="2925158"/>
          </a:xfrm>
        </p:grpSpPr>
        <p:sp>
          <p:nvSpPr>
            <p:cNvPr id="736" name="Shape 736"/>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37" name="Shape 737"/>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38" name="Shape 738"/>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39" name="Shape 739"/>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40" name="Shape 740"/>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741" name="Shape 741"/>
          <p:cNvSpPr>
            <a:spLocks noGrp="1"/>
          </p:cNvSpPr>
          <p:nvPr>
            <p:ph type="pic" idx="3"/>
          </p:nvPr>
        </p:nvSpPr>
        <p:spPr>
          <a:xfrm>
            <a:off x="5136314" y="4178209"/>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742" name="Shape 742"/>
          <p:cNvGrpSpPr/>
          <p:nvPr/>
        </p:nvGrpSpPr>
        <p:grpSpPr>
          <a:xfrm>
            <a:off x="3559654" y="3594157"/>
            <a:ext cx="1413905" cy="2808809"/>
            <a:chOff x="3709987" y="443214"/>
            <a:chExt cx="2070100" cy="2925158"/>
          </a:xfrm>
        </p:grpSpPr>
        <p:sp>
          <p:nvSpPr>
            <p:cNvPr id="743" name="Shape 743"/>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44" name="Shape 744"/>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45" name="Shape 745"/>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46" name="Shape 746"/>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47" name="Shape 747"/>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748" name="Shape 748"/>
          <p:cNvSpPr>
            <a:spLocks noGrp="1"/>
          </p:cNvSpPr>
          <p:nvPr>
            <p:ph type="pic" idx="4"/>
          </p:nvPr>
        </p:nvSpPr>
        <p:spPr>
          <a:xfrm>
            <a:off x="3666926" y="4178209"/>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9" name="Shape 749"/>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0" name="Shape 750"/>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0"/>
                                        </p:tgtEl>
                                        <p:attrNameLst>
                                          <p:attrName>style.visibility</p:attrName>
                                        </p:attrNameLst>
                                      </p:cBhvr>
                                      <p:to>
                                        <p:strVal val="visible"/>
                                      </p:to>
                                    </p:set>
                                    <p:animEffect transition="in" filter="fade">
                                      <p:cBhvr>
                                        <p:cTn id="7" dur="500"/>
                                        <p:tgtEl>
                                          <p:spTgt spid="750"/>
                                        </p:tgtEl>
                                      </p:cBhvr>
                                    </p:animEffect>
                                  </p:childTnLst>
                                </p:cTn>
                              </p:par>
                              <p:par>
                                <p:cTn id="8" presetID="10" presetClass="entr" presetSubtype="0" fill="hold" nodeType="withEffect">
                                  <p:stCondLst>
                                    <p:cond delay="0"/>
                                  </p:stCondLst>
                                  <p:childTnLst>
                                    <p:set>
                                      <p:cBhvr>
                                        <p:cTn id="9" dur="1" fill="hold">
                                          <p:stCondLst>
                                            <p:cond delay="0"/>
                                          </p:stCondLst>
                                        </p:cTn>
                                        <p:tgtEl>
                                          <p:spTgt spid="749"/>
                                        </p:tgtEl>
                                        <p:attrNameLst>
                                          <p:attrName>style.visibility</p:attrName>
                                        </p:attrNameLst>
                                      </p:cBhvr>
                                      <p:to>
                                        <p:strVal val="visible"/>
                                      </p:to>
                                    </p:set>
                                    <p:animEffect transition="in" filter="fade">
                                      <p:cBhvr>
                                        <p:cTn id="10" dur="500"/>
                                        <p:tgtEl>
                                          <p:spTgt spid="749"/>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742"/>
                                        </p:tgtEl>
                                        <p:attrNameLst>
                                          <p:attrName>style.visibility</p:attrName>
                                        </p:attrNameLst>
                                      </p:cBhvr>
                                      <p:to>
                                        <p:strVal val="visible"/>
                                      </p:to>
                                    </p:set>
                                    <p:anim calcmode="lin" valueType="num">
                                      <p:cBhvr additive="base">
                                        <p:cTn id="14" dur="500"/>
                                        <p:tgtEl>
                                          <p:spTgt spid="74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48"/>
                                        </p:tgtEl>
                                        <p:attrNameLst>
                                          <p:attrName>style.visibility</p:attrName>
                                        </p:attrNameLst>
                                      </p:cBhvr>
                                      <p:to>
                                        <p:strVal val="visible"/>
                                      </p:to>
                                    </p:set>
                                    <p:animEffect transition="in" filter="fade">
                                      <p:cBhvr>
                                        <p:cTn id="18" dur="300"/>
                                        <p:tgtEl>
                                          <p:spTgt spid="748"/>
                                        </p:tgtEl>
                                      </p:cBhvr>
                                    </p:animEffect>
                                  </p:childTnLst>
                                </p:cTn>
                              </p:par>
                            </p:childTnLst>
                          </p:cTn>
                        </p:par>
                        <p:par>
                          <p:cTn id="19" fill="hold">
                            <p:stCondLst>
                              <p:cond delay="1300"/>
                            </p:stCondLst>
                            <p:childTnLst>
                              <p:par>
                                <p:cTn id="20" presetID="2" presetClass="entr" presetSubtype="1" fill="hold" nodeType="afterEffect">
                                  <p:stCondLst>
                                    <p:cond delay="0"/>
                                  </p:stCondLst>
                                  <p:childTnLst>
                                    <p:set>
                                      <p:cBhvr>
                                        <p:cTn id="21" dur="1" fill="hold">
                                          <p:stCondLst>
                                            <p:cond delay="0"/>
                                          </p:stCondLst>
                                        </p:cTn>
                                        <p:tgtEl>
                                          <p:spTgt spid="735"/>
                                        </p:tgtEl>
                                        <p:attrNameLst>
                                          <p:attrName>style.visibility</p:attrName>
                                        </p:attrNameLst>
                                      </p:cBhvr>
                                      <p:to>
                                        <p:strVal val="visible"/>
                                      </p:to>
                                    </p:set>
                                    <p:anim calcmode="lin" valueType="num">
                                      <p:cBhvr additive="base">
                                        <p:cTn id="22" dur="500"/>
                                        <p:tgtEl>
                                          <p:spTgt spid="735"/>
                                        </p:tgtEl>
                                        <p:attrNameLst>
                                          <p:attrName>ppt_y</p:attrName>
                                        </p:attrNameLst>
                                      </p:cBhvr>
                                      <p:tavLst>
                                        <p:tav tm="0">
                                          <p:val>
                                            <p:strVal val="#ppt_y-1"/>
                                          </p:val>
                                        </p:tav>
                                        <p:tav tm="100000">
                                          <p:val>
                                            <p:strVal val="#ppt_y"/>
                                          </p:val>
                                        </p:tav>
                                      </p:tavLst>
                                    </p:anim>
                                  </p:childTnLst>
                                </p:cTn>
                              </p:par>
                            </p:childTnLst>
                          </p:cTn>
                        </p:par>
                        <p:par>
                          <p:cTn id="23" fill="hold">
                            <p:stCondLst>
                              <p:cond delay="1800"/>
                            </p:stCondLst>
                            <p:childTnLst>
                              <p:par>
                                <p:cTn id="24" presetID="10" presetClass="entr" presetSubtype="0" fill="hold" nodeType="afterEffect">
                                  <p:stCondLst>
                                    <p:cond delay="0"/>
                                  </p:stCondLst>
                                  <p:childTnLst>
                                    <p:set>
                                      <p:cBhvr>
                                        <p:cTn id="25" dur="1" fill="hold">
                                          <p:stCondLst>
                                            <p:cond delay="0"/>
                                          </p:stCondLst>
                                        </p:cTn>
                                        <p:tgtEl>
                                          <p:spTgt spid="741"/>
                                        </p:tgtEl>
                                        <p:attrNameLst>
                                          <p:attrName>style.visibility</p:attrName>
                                        </p:attrNameLst>
                                      </p:cBhvr>
                                      <p:to>
                                        <p:strVal val="visible"/>
                                      </p:to>
                                    </p:set>
                                    <p:animEffect transition="in" filter="fade">
                                      <p:cBhvr>
                                        <p:cTn id="26" dur="300"/>
                                        <p:tgtEl>
                                          <p:spTgt spid="741"/>
                                        </p:tgtEl>
                                      </p:cBhvr>
                                    </p:animEffect>
                                  </p:childTnLst>
                                </p:cTn>
                              </p:par>
                            </p:childTnLst>
                          </p:cTn>
                        </p:par>
                        <p:par>
                          <p:cTn id="27" fill="hold">
                            <p:stCondLst>
                              <p:cond delay="2100"/>
                            </p:stCondLst>
                            <p:childTnLst>
                              <p:par>
                                <p:cTn id="28" presetID="2" presetClass="entr" presetSubtype="1" fill="hold" nodeType="afterEffect">
                                  <p:stCondLst>
                                    <p:cond delay="0"/>
                                  </p:stCondLst>
                                  <p:childTnLst>
                                    <p:set>
                                      <p:cBhvr>
                                        <p:cTn id="29" dur="1" fill="hold">
                                          <p:stCondLst>
                                            <p:cond delay="0"/>
                                          </p:stCondLst>
                                        </p:cTn>
                                        <p:tgtEl>
                                          <p:spTgt spid="728"/>
                                        </p:tgtEl>
                                        <p:attrNameLst>
                                          <p:attrName>style.visibility</p:attrName>
                                        </p:attrNameLst>
                                      </p:cBhvr>
                                      <p:to>
                                        <p:strVal val="visible"/>
                                      </p:to>
                                    </p:set>
                                    <p:anim calcmode="lin" valueType="num">
                                      <p:cBhvr additive="base">
                                        <p:cTn id="30" dur="500"/>
                                        <p:tgtEl>
                                          <p:spTgt spid="728"/>
                                        </p:tgtEl>
                                        <p:attrNameLst>
                                          <p:attrName>ppt_y</p:attrName>
                                        </p:attrNameLst>
                                      </p:cBhvr>
                                      <p:tavLst>
                                        <p:tav tm="0">
                                          <p:val>
                                            <p:strVal val="#ppt_y-1"/>
                                          </p:val>
                                        </p:tav>
                                        <p:tav tm="100000">
                                          <p:val>
                                            <p:strVal val="#ppt_y"/>
                                          </p:val>
                                        </p:tav>
                                      </p:tavLst>
                                    </p:anim>
                                  </p:childTnLst>
                                </p:cTn>
                              </p:par>
                            </p:childTnLst>
                          </p:cTn>
                        </p:par>
                        <p:par>
                          <p:cTn id="31" fill="hold">
                            <p:stCondLst>
                              <p:cond delay="2600"/>
                            </p:stCondLst>
                            <p:childTnLst>
                              <p:par>
                                <p:cTn id="32" presetID="10" presetClass="entr" presetSubtype="0" fill="hold" nodeType="afterEffect">
                                  <p:stCondLst>
                                    <p:cond delay="0"/>
                                  </p:stCondLst>
                                  <p:childTnLst>
                                    <p:set>
                                      <p:cBhvr>
                                        <p:cTn id="33" dur="1" fill="hold">
                                          <p:stCondLst>
                                            <p:cond delay="0"/>
                                          </p:stCondLst>
                                        </p:cTn>
                                        <p:tgtEl>
                                          <p:spTgt spid="734"/>
                                        </p:tgtEl>
                                        <p:attrNameLst>
                                          <p:attrName>style.visibility</p:attrName>
                                        </p:attrNameLst>
                                      </p:cBhvr>
                                      <p:to>
                                        <p:strVal val="visible"/>
                                      </p:to>
                                    </p:set>
                                    <p:animEffect transition="in" filter="fade">
                                      <p:cBhvr>
                                        <p:cTn id="34" dur="300"/>
                                        <p:tgtEl>
                                          <p:spTgt spid="734"/>
                                        </p:tgtEl>
                                      </p:cBhvr>
                                    </p:animEffect>
                                  </p:childTnLst>
                                </p:cTn>
                              </p:par>
                            </p:childTnLst>
                          </p:cTn>
                        </p:par>
                        <p:par>
                          <p:cTn id="35" fill="hold">
                            <p:stCondLst>
                              <p:cond delay="2900"/>
                            </p:stCondLst>
                            <p:childTnLst>
                              <p:par>
                                <p:cTn id="36" presetID="10" presetClass="entr" presetSubtype="0" fill="hold" nodeType="afterEffect">
                                  <p:stCondLst>
                                    <p:cond delay="0"/>
                                  </p:stCondLst>
                                  <p:childTnLst>
                                    <p:set>
                                      <p:cBhvr>
                                        <p:cTn id="37" dur="1" fill="hold">
                                          <p:stCondLst>
                                            <p:cond delay="0"/>
                                          </p:stCondLst>
                                        </p:cTn>
                                        <p:tgtEl>
                                          <p:spTgt spid="727"/>
                                        </p:tgtEl>
                                        <p:attrNameLst>
                                          <p:attrName>style.visibility</p:attrName>
                                        </p:attrNameLst>
                                      </p:cBhvr>
                                      <p:to>
                                        <p:strVal val="visible"/>
                                      </p:to>
                                    </p:set>
                                    <p:animEffect transition="in" filter="fade">
                                      <p:cBhvr>
                                        <p:cTn id="38" dur="5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46_mockup_06">
    <p:spTree>
      <p:nvGrpSpPr>
        <p:cNvPr id="1" name="Shape 751"/>
        <p:cNvGrpSpPr/>
        <p:nvPr/>
      </p:nvGrpSpPr>
      <p:grpSpPr>
        <a:xfrm>
          <a:off x="0" y="0"/>
          <a:ext cx="0" cy="0"/>
          <a:chOff x="0" y="0"/>
          <a:chExt cx="0" cy="0"/>
        </a:xfrm>
      </p:grpSpPr>
      <p:pic>
        <p:nvPicPr>
          <p:cNvPr id="752" name="Shape 75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68185" y="5382792"/>
            <a:ext cx="5677705" cy="756635"/>
          </a:xfrm>
          <a:prstGeom prst="rect">
            <a:avLst/>
          </a:prstGeom>
          <a:noFill/>
          <a:ln>
            <a:noFill/>
          </a:ln>
        </p:spPr>
      </p:pic>
      <p:grpSp>
        <p:nvGrpSpPr>
          <p:cNvPr id="753" name="Shape 753"/>
          <p:cNvGrpSpPr/>
          <p:nvPr/>
        </p:nvGrpSpPr>
        <p:grpSpPr>
          <a:xfrm>
            <a:off x="4861687" y="1490208"/>
            <a:ext cx="2013077" cy="5179540"/>
            <a:chOff x="3489325" y="449262"/>
            <a:chExt cx="1663700" cy="3044825"/>
          </a:xfrm>
        </p:grpSpPr>
        <p:sp>
          <p:nvSpPr>
            <p:cNvPr id="754" name="Shape 754"/>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55" name="Shape 755"/>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56" name="Shape 756"/>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57" name="Shape 757"/>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58" name="Shape 758"/>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59" name="Shape 759"/>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760" name="Shape 760"/>
          <p:cNvSpPr>
            <a:spLocks noGrp="1"/>
          </p:cNvSpPr>
          <p:nvPr>
            <p:ph type="pic" idx="2"/>
          </p:nvPr>
        </p:nvSpPr>
        <p:spPr>
          <a:xfrm>
            <a:off x="4944271" y="2600106"/>
            <a:ext cx="1769140" cy="295300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1" name="Shape 761"/>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2" name="Shape 762"/>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62"/>
                                        </p:tgtEl>
                                        <p:attrNameLst>
                                          <p:attrName>style.visibility</p:attrName>
                                        </p:attrNameLst>
                                      </p:cBhvr>
                                      <p:to>
                                        <p:strVal val="visible"/>
                                      </p:to>
                                    </p:set>
                                    <p:animEffect transition="in" filter="fade">
                                      <p:cBhvr>
                                        <p:cTn id="7" dur="500"/>
                                        <p:tgtEl>
                                          <p:spTgt spid="762"/>
                                        </p:tgtEl>
                                      </p:cBhvr>
                                    </p:animEffect>
                                  </p:childTnLst>
                                </p:cTn>
                              </p:par>
                              <p:par>
                                <p:cTn id="8" presetID="10" presetClass="entr" presetSubtype="0" fill="hold" nodeType="withEffect">
                                  <p:stCondLst>
                                    <p:cond delay="0"/>
                                  </p:stCondLst>
                                  <p:childTnLst>
                                    <p:set>
                                      <p:cBhvr>
                                        <p:cTn id="9" dur="1" fill="hold">
                                          <p:stCondLst>
                                            <p:cond delay="0"/>
                                          </p:stCondLst>
                                        </p:cTn>
                                        <p:tgtEl>
                                          <p:spTgt spid="761"/>
                                        </p:tgtEl>
                                        <p:attrNameLst>
                                          <p:attrName>style.visibility</p:attrName>
                                        </p:attrNameLst>
                                      </p:cBhvr>
                                      <p:to>
                                        <p:strVal val="visible"/>
                                      </p:to>
                                    </p:set>
                                    <p:animEffect transition="in" filter="fade">
                                      <p:cBhvr>
                                        <p:cTn id="10" dur="500"/>
                                        <p:tgtEl>
                                          <p:spTgt spid="761"/>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753"/>
                                        </p:tgtEl>
                                        <p:attrNameLst>
                                          <p:attrName>style.visibility</p:attrName>
                                        </p:attrNameLst>
                                      </p:cBhvr>
                                      <p:to>
                                        <p:strVal val="visible"/>
                                      </p:to>
                                    </p:set>
                                    <p:anim calcmode="lin" valueType="num">
                                      <p:cBhvr additive="base">
                                        <p:cTn id="14" dur="500"/>
                                        <p:tgtEl>
                                          <p:spTgt spid="75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60"/>
                                        </p:tgtEl>
                                        <p:attrNameLst>
                                          <p:attrName>style.visibility</p:attrName>
                                        </p:attrNameLst>
                                      </p:cBhvr>
                                      <p:to>
                                        <p:strVal val="visible"/>
                                      </p:to>
                                    </p:set>
                                    <p:animEffect transition="in" filter="fade">
                                      <p:cBhvr>
                                        <p:cTn id="18" dur="300"/>
                                        <p:tgtEl>
                                          <p:spTgt spid="760"/>
                                        </p:tgtEl>
                                      </p:cBhvr>
                                    </p:animEffect>
                                  </p:childTnLst>
                                </p:cTn>
                              </p:par>
                            </p:childTnLst>
                          </p:cTn>
                        </p:par>
                        <p:par>
                          <p:cTn id="19" fill="hold">
                            <p:stCondLst>
                              <p:cond delay="1300"/>
                            </p:stCondLst>
                            <p:childTnLst>
                              <p:par>
                                <p:cTn id="20" presetID="10" presetClass="entr" presetSubtype="0" fill="hold" nodeType="afterEffect">
                                  <p:stCondLst>
                                    <p:cond delay="0"/>
                                  </p:stCondLst>
                                  <p:childTnLst>
                                    <p:set>
                                      <p:cBhvr>
                                        <p:cTn id="21" dur="1" fill="hold">
                                          <p:stCondLst>
                                            <p:cond delay="0"/>
                                          </p:stCondLst>
                                        </p:cTn>
                                        <p:tgtEl>
                                          <p:spTgt spid="752"/>
                                        </p:tgtEl>
                                        <p:attrNameLst>
                                          <p:attrName>style.visibility</p:attrName>
                                        </p:attrNameLst>
                                      </p:cBhvr>
                                      <p:to>
                                        <p:strVal val="visible"/>
                                      </p:to>
                                    </p:set>
                                    <p:animEffect transition="in" filter="fade">
                                      <p:cBhvr>
                                        <p:cTn id="22" dur="5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47_mockup_06">
    <p:spTree>
      <p:nvGrpSpPr>
        <p:cNvPr id="1" name="Shape 763"/>
        <p:cNvGrpSpPr/>
        <p:nvPr/>
      </p:nvGrpSpPr>
      <p:grpSpPr>
        <a:xfrm>
          <a:off x="0" y="0"/>
          <a:ext cx="0" cy="0"/>
          <a:chOff x="0" y="0"/>
          <a:chExt cx="0" cy="0"/>
        </a:xfrm>
      </p:grpSpPr>
      <p:sp>
        <p:nvSpPr>
          <p:cNvPr id="764" name="Shape 764"/>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65" name="Shape 765"/>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076763" y="5380939"/>
            <a:ext cx="5677705" cy="756635"/>
          </a:xfrm>
          <a:prstGeom prst="rect">
            <a:avLst/>
          </a:prstGeom>
          <a:noFill/>
          <a:ln>
            <a:noFill/>
          </a:ln>
        </p:spPr>
      </p:pic>
      <p:grpSp>
        <p:nvGrpSpPr>
          <p:cNvPr id="766" name="Shape 766"/>
          <p:cNvGrpSpPr/>
          <p:nvPr/>
        </p:nvGrpSpPr>
        <p:grpSpPr>
          <a:xfrm>
            <a:off x="6627424" y="3275700"/>
            <a:ext cx="1249962" cy="3216087"/>
            <a:chOff x="3489325" y="449262"/>
            <a:chExt cx="1663700" cy="3044825"/>
          </a:xfrm>
        </p:grpSpPr>
        <p:sp>
          <p:nvSpPr>
            <p:cNvPr id="767" name="Shape 767"/>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68" name="Shape 768"/>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69" name="Shape 769"/>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70" name="Shape 770"/>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71" name="Shape 771"/>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72" name="Shape 772"/>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773" name="Shape 773"/>
          <p:cNvSpPr>
            <a:spLocks noGrp="1"/>
          </p:cNvSpPr>
          <p:nvPr>
            <p:ph type="pic" idx="2"/>
          </p:nvPr>
        </p:nvSpPr>
        <p:spPr>
          <a:xfrm>
            <a:off x="6678542" y="3963582"/>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774" name="Shape 774"/>
          <p:cNvGrpSpPr/>
          <p:nvPr/>
        </p:nvGrpSpPr>
        <p:grpSpPr>
          <a:xfrm>
            <a:off x="5313096" y="3277682"/>
            <a:ext cx="1249962" cy="3216087"/>
            <a:chOff x="3489325" y="449262"/>
            <a:chExt cx="1663700" cy="3044825"/>
          </a:xfrm>
        </p:grpSpPr>
        <p:sp>
          <p:nvSpPr>
            <p:cNvPr id="775" name="Shape 775"/>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76" name="Shape 776"/>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77" name="Shape 777"/>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78" name="Shape 778"/>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79" name="Shape 779"/>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80" name="Shape 780"/>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781" name="Shape 781"/>
          <p:cNvSpPr>
            <a:spLocks noGrp="1"/>
          </p:cNvSpPr>
          <p:nvPr>
            <p:ph type="pic" idx="3"/>
          </p:nvPr>
        </p:nvSpPr>
        <p:spPr>
          <a:xfrm>
            <a:off x="5364214" y="3965566"/>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782" name="Shape 782"/>
          <p:cNvGrpSpPr/>
          <p:nvPr/>
        </p:nvGrpSpPr>
        <p:grpSpPr>
          <a:xfrm>
            <a:off x="3998404" y="3275700"/>
            <a:ext cx="1249962" cy="3216087"/>
            <a:chOff x="3489325" y="449262"/>
            <a:chExt cx="1663700" cy="3044825"/>
          </a:xfrm>
        </p:grpSpPr>
        <p:sp>
          <p:nvSpPr>
            <p:cNvPr id="783" name="Shape 783"/>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84" name="Shape 784"/>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85" name="Shape 785"/>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86" name="Shape 786"/>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87" name="Shape 787"/>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88" name="Shape 788"/>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789" name="Shape 789"/>
          <p:cNvSpPr>
            <a:spLocks noGrp="1"/>
          </p:cNvSpPr>
          <p:nvPr>
            <p:ph type="pic" idx="4"/>
          </p:nvPr>
        </p:nvSpPr>
        <p:spPr>
          <a:xfrm>
            <a:off x="4049523" y="3963582"/>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0" name="Shape 790"/>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0"/>
                                        </p:tgtEl>
                                        <p:attrNameLst>
                                          <p:attrName>style.visibility</p:attrName>
                                        </p:attrNameLst>
                                      </p:cBhvr>
                                      <p:to>
                                        <p:strVal val="visible"/>
                                      </p:to>
                                    </p:set>
                                    <p:animEffect transition="in" filter="fade">
                                      <p:cBhvr>
                                        <p:cTn id="7" dur="500"/>
                                        <p:tgtEl>
                                          <p:spTgt spid="790"/>
                                        </p:tgtEl>
                                      </p:cBhvr>
                                    </p:animEffect>
                                  </p:childTnLst>
                                </p:cTn>
                              </p:par>
                              <p:par>
                                <p:cTn id="8" presetID="10" presetClass="entr" presetSubtype="0" fill="hold" nodeType="withEffect">
                                  <p:stCondLst>
                                    <p:cond delay="0"/>
                                  </p:stCondLst>
                                  <p:childTnLst>
                                    <p:set>
                                      <p:cBhvr>
                                        <p:cTn id="9" dur="1" fill="hold">
                                          <p:stCondLst>
                                            <p:cond delay="0"/>
                                          </p:stCondLst>
                                        </p:cTn>
                                        <p:tgtEl>
                                          <p:spTgt spid="764"/>
                                        </p:tgtEl>
                                        <p:attrNameLst>
                                          <p:attrName>style.visibility</p:attrName>
                                        </p:attrNameLst>
                                      </p:cBhvr>
                                      <p:to>
                                        <p:strVal val="visible"/>
                                      </p:to>
                                    </p:set>
                                    <p:animEffect transition="in" filter="fade">
                                      <p:cBhvr>
                                        <p:cTn id="10" dur="500"/>
                                        <p:tgtEl>
                                          <p:spTgt spid="764"/>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782"/>
                                        </p:tgtEl>
                                        <p:attrNameLst>
                                          <p:attrName>style.visibility</p:attrName>
                                        </p:attrNameLst>
                                      </p:cBhvr>
                                      <p:to>
                                        <p:strVal val="visible"/>
                                      </p:to>
                                    </p:set>
                                    <p:anim calcmode="lin" valueType="num">
                                      <p:cBhvr additive="base">
                                        <p:cTn id="14" dur="500"/>
                                        <p:tgtEl>
                                          <p:spTgt spid="78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89"/>
                                        </p:tgtEl>
                                        <p:attrNameLst>
                                          <p:attrName>style.visibility</p:attrName>
                                        </p:attrNameLst>
                                      </p:cBhvr>
                                      <p:to>
                                        <p:strVal val="visible"/>
                                      </p:to>
                                    </p:set>
                                    <p:animEffect transition="in" filter="fade">
                                      <p:cBhvr>
                                        <p:cTn id="18" dur="300"/>
                                        <p:tgtEl>
                                          <p:spTgt spid="789"/>
                                        </p:tgtEl>
                                      </p:cBhvr>
                                    </p:animEffect>
                                  </p:childTnLst>
                                </p:cTn>
                              </p:par>
                            </p:childTnLst>
                          </p:cTn>
                        </p:par>
                        <p:par>
                          <p:cTn id="19" fill="hold">
                            <p:stCondLst>
                              <p:cond delay="1300"/>
                            </p:stCondLst>
                            <p:childTnLst>
                              <p:par>
                                <p:cTn id="20" presetID="2" presetClass="entr" presetSubtype="1" fill="hold" nodeType="afterEffect">
                                  <p:stCondLst>
                                    <p:cond delay="0"/>
                                  </p:stCondLst>
                                  <p:childTnLst>
                                    <p:set>
                                      <p:cBhvr>
                                        <p:cTn id="21" dur="1" fill="hold">
                                          <p:stCondLst>
                                            <p:cond delay="0"/>
                                          </p:stCondLst>
                                        </p:cTn>
                                        <p:tgtEl>
                                          <p:spTgt spid="774"/>
                                        </p:tgtEl>
                                        <p:attrNameLst>
                                          <p:attrName>style.visibility</p:attrName>
                                        </p:attrNameLst>
                                      </p:cBhvr>
                                      <p:to>
                                        <p:strVal val="visible"/>
                                      </p:to>
                                    </p:set>
                                    <p:anim calcmode="lin" valueType="num">
                                      <p:cBhvr additive="base">
                                        <p:cTn id="22" dur="500"/>
                                        <p:tgtEl>
                                          <p:spTgt spid="774"/>
                                        </p:tgtEl>
                                        <p:attrNameLst>
                                          <p:attrName>ppt_y</p:attrName>
                                        </p:attrNameLst>
                                      </p:cBhvr>
                                      <p:tavLst>
                                        <p:tav tm="0">
                                          <p:val>
                                            <p:strVal val="#ppt_y-1"/>
                                          </p:val>
                                        </p:tav>
                                        <p:tav tm="100000">
                                          <p:val>
                                            <p:strVal val="#ppt_y"/>
                                          </p:val>
                                        </p:tav>
                                      </p:tavLst>
                                    </p:anim>
                                  </p:childTnLst>
                                </p:cTn>
                              </p:par>
                            </p:childTnLst>
                          </p:cTn>
                        </p:par>
                        <p:par>
                          <p:cTn id="23" fill="hold">
                            <p:stCondLst>
                              <p:cond delay="1800"/>
                            </p:stCondLst>
                            <p:childTnLst>
                              <p:par>
                                <p:cTn id="24" presetID="10" presetClass="entr" presetSubtype="0" fill="hold" nodeType="afterEffect">
                                  <p:stCondLst>
                                    <p:cond delay="0"/>
                                  </p:stCondLst>
                                  <p:childTnLst>
                                    <p:set>
                                      <p:cBhvr>
                                        <p:cTn id="25" dur="1" fill="hold">
                                          <p:stCondLst>
                                            <p:cond delay="0"/>
                                          </p:stCondLst>
                                        </p:cTn>
                                        <p:tgtEl>
                                          <p:spTgt spid="781"/>
                                        </p:tgtEl>
                                        <p:attrNameLst>
                                          <p:attrName>style.visibility</p:attrName>
                                        </p:attrNameLst>
                                      </p:cBhvr>
                                      <p:to>
                                        <p:strVal val="visible"/>
                                      </p:to>
                                    </p:set>
                                    <p:animEffect transition="in" filter="fade">
                                      <p:cBhvr>
                                        <p:cTn id="26" dur="300"/>
                                        <p:tgtEl>
                                          <p:spTgt spid="781"/>
                                        </p:tgtEl>
                                      </p:cBhvr>
                                    </p:animEffect>
                                  </p:childTnLst>
                                </p:cTn>
                              </p:par>
                            </p:childTnLst>
                          </p:cTn>
                        </p:par>
                        <p:par>
                          <p:cTn id="27" fill="hold">
                            <p:stCondLst>
                              <p:cond delay="2100"/>
                            </p:stCondLst>
                            <p:childTnLst>
                              <p:par>
                                <p:cTn id="28" presetID="2" presetClass="entr" presetSubtype="1" fill="hold" nodeType="afterEffect">
                                  <p:stCondLst>
                                    <p:cond delay="0"/>
                                  </p:stCondLst>
                                  <p:childTnLst>
                                    <p:set>
                                      <p:cBhvr>
                                        <p:cTn id="29" dur="1" fill="hold">
                                          <p:stCondLst>
                                            <p:cond delay="0"/>
                                          </p:stCondLst>
                                        </p:cTn>
                                        <p:tgtEl>
                                          <p:spTgt spid="766"/>
                                        </p:tgtEl>
                                        <p:attrNameLst>
                                          <p:attrName>style.visibility</p:attrName>
                                        </p:attrNameLst>
                                      </p:cBhvr>
                                      <p:to>
                                        <p:strVal val="visible"/>
                                      </p:to>
                                    </p:set>
                                    <p:anim calcmode="lin" valueType="num">
                                      <p:cBhvr additive="base">
                                        <p:cTn id="30" dur="500"/>
                                        <p:tgtEl>
                                          <p:spTgt spid="766"/>
                                        </p:tgtEl>
                                        <p:attrNameLst>
                                          <p:attrName>ppt_y</p:attrName>
                                        </p:attrNameLst>
                                      </p:cBhvr>
                                      <p:tavLst>
                                        <p:tav tm="0">
                                          <p:val>
                                            <p:strVal val="#ppt_y-1"/>
                                          </p:val>
                                        </p:tav>
                                        <p:tav tm="100000">
                                          <p:val>
                                            <p:strVal val="#ppt_y"/>
                                          </p:val>
                                        </p:tav>
                                      </p:tavLst>
                                    </p:anim>
                                  </p:childTnLst>
                                </p:cTn>
                              </p:par>
                            </p:childTnLst>
                          </p:cTn>
                        </p:par>
                        <p:par>
                          <p:cTn id="31" fill="hold">
                            <p:stCondLst>
                              <p:cond delay="2600"/>
                            </p:stCondLst>
                            <p:childTnLst>
                              <p:par>
                                <p:cTn id="32" presetID="10" presetClass="entr" presetSubtype="0" fill="hold" nodeType="afterEffect">
                                  <p:stCondLst>
                                    <p:cond delay="0"/>
                                  </p:stCondLst>
                                  <p:childTnLst>
                                    <p:set>
                                      <p:cBhvr>
                                        <p:cTn id="33" dur="1" fill="hold">
                                          <p:stCondLst>
                                            <p:cond delay="0"/>
                                          </p:stCondLst>
                                        </p:cTn>
                                        <p:tgtEl>
                                          <p:spTgt spid="773"/>
                                        </p:tgtEl>
                                        <p:attrNameLst>
                                          <p:attrName>style.visibility</p:attrName>
                                        </p:attrNameLst>
                                      </p:cBhvr>
                                      <p:to>
                                        <p:strVal val="visible"/>
                                      </p:to>
                                    </p:set>
                                    <p:animEffect transition="in" filter="fade">
                                      <p:cBhvr>
                                        <p:cTn id="34" dur="300"/>
                                        <p:tgtEl>
                                          <p:spTgt spid="773"/>
                                        </p:tgtEl>
                                      </p:cBhvr>
                                    </p:animEffect>
                                  </p:childTnLst>
                                </p:cTn>
                              </p:par>
                            </p:childTnLst>
                          </p:cTn>
                        </p:par>
                        <p:par>
                          <p:cTn id="35" fill="hold">
                            <p:stCondLst>
                              <p:cond delay="2900"/>
                            </p:stCondLst>
                            <p:childTnLst>
                              <p:par>
                                <p:cTn id="36" presetID="10" presetClass="entr" presetSubtype="0" fill="hold" nodeType="afterEffect">
                                  <p:stCondLst>
                                    <p:cond delay="0"/>
                                  </p:stCondLst>
                                  <p:childTnLst>
                                    <p:set>
                                      <p:cBhvr>
                                        <p:cTn id="37" dur="1" fill="hold">
                                          <p:stCondLst>
                                            <p:cond delay="0"/>
                                          </p:stCondLst>
                                        </p:cTn>
                                        <p:tgtEl>
                                          <p:spTgt spid="765"/>
                                        </p:tgtEl>
                                        <p:attrNameLst>
                                          <p:attrName>style.visibility</p:attrName>
                                        </p:attrNameLst>
                                      </p:cBhvr>
                                      <p:to>
                                        <p:strVal val="visible"/>
                                      </p:to>
                                    </p:set>
                                    <p:animEffect transition="in" filter="fade">
                                      <p:cBhvr>
                                        <p:cTn id="38" dur="500"/>
                                        <p:tgtEl>
                                          <p:spTgt spid="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55_mockup_06">
    <p:spTree>
      <p:nvGrpSpPr>
        <p:cNvPr id="1" name="Shape 791"/>
        <p:cNvGrpSpPr/>
        <p:nvPr/>
      </p:nvGrpSpPr>
      <p:grpSpPr>
        <a:xfrm>
          <a:off x="0" y="0"/>
          <a:ext cx="0" cy="0"/>
          <a:chOff x="0" y="0"/>
          <a:chExt cx="0" cy="0"/>
        </a:xfrm>
      </p:grpSpPr>
      <p:pic>
        <p:nvPicPr>
          <p:cNvPr id="792" name="Shape 79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887013" y="5382792"/>
            <a:ext cx="5677705" cy="756635"/>
          </a:xfrm>
          <a:prstGeom prst="rect">
            <a:avLst/>
          </a:prstGeom>
          <a:noFill/>
          <a:ln>
            <a:noFill/>
          </a:ln>
        </p:spPr>
      </p:pic>
      <p:sp>
        <p:nvSpPr>
          <p:cNvPr id="793" name="Shape 793"/>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794" name="Shape 794"/>
          <p:cNvGrpSpPr/>
          <p:nvPr/>
        </p:nvGrpSpPr>
        <p:grpSpPr>
          <a:xfrm>
            <a:off x="4927733" y="2092595"/>
            <a:ext cx="1635795" cy="4624605"/>
            <a:chOff x="2802394" y="1411405"/>
            <a:chExt cx="1799374" cy="3618460"/>
          </a:xfrm>
        </p:grpSpPr>
        <p:cxnSp>
          <p:nvCxnSpPr>
            <p:cNvPr id="795" name="Shape 795"/>
            <p:cNvCxnSpPr/>
            <p:nvPr/>
          </p:nvCxnSpPr>
          <p:spPr>
            <a:xfrm>
              <a:off x="2802394" y="1856768"/>
              <a:ext cx="896" cy="799322"/>
            </a:xfrm>
            <a:prstGeom prst="straightConnector1">
              <a:avLst/>
            </a:prstGeom>
            <a:noFill/>
            <a:ln w="15100" cap="flat" cmpd="sng">
              <a:solidFill>
                <a:srgbClr val="36090A"/>
              </a:solidFill>
              <a:prstDash val="solid"/>
              <a:round/>
              <a:headEnd type="none" w="med" len="med"/>
              <a:tailEnd type="none" w="med" len="med"/>
            </a:ln>
          </p:spPr>
        </p:cxnSp>
        <p:cxnSp>
          <p:nvCxnSpPr>
            <p:cNvPr id="796" name="Shape 796"/>
            <p:cNvCxnSpPr/>
            <p:nvPr/>
          </p:nvCxnSpPr>
          <p:spPr>
            <a:xfrm>
              <a:off x="4600873" y="1856768"/>
              <a:ext cx="896" cy="223128"/>
            </a:xfrm>
            <a:prstGeom prst="straightConnector1">
              <a:avLst/>
            </a:prstGeom>
            <a:noFill/>
            <a:ln w="15100" cap="flat" cmpd="sng">
              <a:solidFill>
                <a:srgbClr val="36090A"/>
              </a:solidFill>
              <a:prstDash val="solid"/>
              <a:round/>
              <a:headEnd type="none" w="med" len="med"/>
              <a:tailEnd type="none" w="med" len="med"/>
            </a:ln>
          </p:spPr>
        </p:cxnSp>
        <p:sp>
          <p:nvSpPr>
            <p:cNvPr id="797" name="Shape 797"/>
            <p:cNvSpPr/>
            <p:nvPr/>
          </p:nvSpPr>
          <p:spPr>
            <a:xfrm>
              <a:off x="2807772" y="1411405"/>
              <a:ext cx="1793101" cy="3618460"/>
            </a:xfrm>
            <a:custGeom>
              <a:avLst/>
              <a:gdLst/>
              <a:ahLst/>
              <a:cxnLst/>
              <a:rect l="0" t="0" r="0" b="0"/>
              <a:pathLst>
                <a:path w="120000" h="120000" extrusionOk="0">
                  <a:moveTo>
                    <a:pt x="0" y="5304"/>
                  </a:moveTo>
                  <a:lnTo>
                    <a:pt x="0" y="5304"/>
                  </a:lnTo>
                  <a:cubicBezTo>
                    <a:pt x="190" y="113267"/>
                    <a:pt x="190" y="113267"/>
                    <a:pt x="190" y="113267"/>
                  </a:cubicBezTo>
                  <a:cubicBezTo>
                    <a:pt x="380" y="115828"/>
                    <a:pt x="5737" y="117054"/>
                    <a:pt x="11651" y="117627"/>
                  </a:cubicBezTo>
                  <a:cubicBezTo>
                    <a:pt x="29993" y="119326"/>
                    <a:pt x="92290" y="119993"/>
                    <a:pt x="112535" y="117243"/>
                  </a:cubicBezTo>
                  <a:cubicBezTo>
                    <a:pt x="119986" y="116205"/>
                    <a:pt x="119619" y="112983"/>
                    <a:pt x="119619" y="112606"/>
                  </a:cubicBezTo>
                  <a:cubicBezTo>
                    <a:pt x="119619" y="112033"/>
                    <a:pt x="119619" y="5304"/>
                    <a:pt x="119619" y="5304"/>
                  </a:cubicBezTo>
                  <a:cubicBezTo>
                    <a:pt x="119619" y="5304"/>
                    <a:pt x="119986" y="2278"/>
                    <a:pt x="110441" y="1327"/>
                  </a:cubicBezTo>
                  <a:cubicBezTo>
                    <a:pt x="110441" y="1327"/>
                    <a:pt x="94398" y="0"/>
                    <a:pt x="62093" y="0"/>
                  </a:cubicBezTo>
                  <a:cubicBezTo>
                    <a:pt x="30387" y="0"/>
                    <a:pt x="18341" y="471"/>
                    <a:pt x="6498" y="1705"/>
                  </a:cubicBezTo>
                  <a:cubicBezTo>
                    <a:pt x="4010" y="1893"/>
                    <a:pt x="0" y="3504"/>
                    <a:pt x="0" y="5304"/>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98" name="Shape 798"/>
            <p:cNvSpPr/>
            <p:nvPr/>
          </p:nvSpPr>
          <p:spPr>
            <a:xfrm>
              <a:off x="2807772" y="1411405"/>
              <a:ext cx="1793101" cy="3618460"/>
            </a:xfrm>
            <a:custGeom>
              <a:avLst/>
              <a:gdLst/>
              <a:ahLst/>
              <a:cxnLst/>
              <a:rect l="0" t="0" r="0" b="0"/>
              <a:pathLst>
                <a:path w="120000" h="120000" extrusionOk="0">
                  <a:moveTo>
                    <a:pt x="0" y="5304"/>
                  </a:moveTo>
                  <a:lnTo>
                    <a:pt x="0" y="5304"/>
                  </a:lnTo>
                  <a:cubicBezTo>
                    <a:pt x="190" y="113267"/>
                    <a:pt x="190" y="113267"/>
                    <a:pt x="190" y="113267"/>
                  </a:cubicBezTo>
                  <a:cubicBezTo>
                    <a:pt x="380" y="115828"/>
                    <a:pt x="5737" y="117054"/>
                    <a:pt x="11651" y="117627"/>
                  </a:cubicBezTo>
                  <a:cubicBezTo>
                    <a:pt x="29993" y="119326"/>
                    <a:pt x="92290" y="119993"/>
                    <a:pt x="112535" y="117243"/>
                  </a:cubicBezTo>
                  <a:cubicBezTo>
                    <a:pt x="119986" y="116205"/>
                    <a:pt x="119619" y="112983"/>
                    <a:pt x="119619" y="112606"/>
                  </a:cubicBezTo>
                  <a:cubicBezTo>
                    <a:pt x="119619" y="112033"/>
                    <a:pt x="119619" y="5304"/>
                    <a:pt x="119619" y="5304"/>
                  </a:cubicBezTo>
                  <a:cubicBezTo>
                    <a:pt x="119619" y="5304"/>
                    <a:pt x="119986" y="2278"/>
                    <a:pt x="110441" y="1327"/>
                  </a:cubicBezTo>
                  <a:cubicBezTo>
                    <a:pt x="110441" y="1327"/>
                    <a:pt x="94398" y="0"/>
                    <a:pt x="62093" y="0"/>
                  </a:cubicBezTo>
                  <a:cubicBezTo>
                    <a:pt x="30387" y="0"/>
                    <a:pt x="18341" y="471"/>
                    <a:pt x="6498" y="1705"/>
                  </a:cubicBezTo>
                  <a:cubicBezTo>
                    <a:pt x="4010" y="1893"/>
                    <a:pt x="0" y="3504"/>
                    <a:pt x="0" y="5304"/>
                  </a:cubicBezTo>
                </a:path>
              </a:pathLst>
            </a:custGeom>
            <a:noFill/>
            <a:ln w="20150" cap="flat" cmpd="sng">
              <a:solidFill>
                <a:schemeClr val="accent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799" name="Shape 799"/>
            <p:cNvSpPr/>
            <p:nvPr/>
          </p:nvSpPr>
          <p:spPr>
            <a:xfrm>
              <a:off x="3073017" y="1562848"/>
              <a:ext cx="43012" cy="43012"/>
            </a:xfrm>
            <a:custGeom>
              <a:avLst/>
              <a:gdLst/>
              <a:ahLst/>
              <a:cxnLst/>
              <a:rect l="0" t="0" r="0" b="0"/>
              <a:pathLst>
                <a:path w="120000" h="120000" extrusionOk="0">
                  <a:moveTo>
                    <a:pt x="119433" y="63396"/>
                  </a:moveTo>
                  <a:lnTo>
                    <a:pt x="119433" y="63396"/>
                  </a:lnTo>
                  <a:cubicBezTo>
                    <a:pt x="119433" y="95660"/>
                    <a:pt x="95660" y="119433"/>
                    <a:pt x="63396" y="119433"/>
                  </a:cubicBezTo>
                  <a:cubicBezTo>
                    <a:pt x="31698" y="119433"/>
                    <a:pt x="0" y="95660"/>
                    <a:pt x="0" y="63396"/>
                  </a:cubicBezTo>
                  <a:cubicBezTo>
                    <a:pt x="0" y="31698"/>
                    <a:pt x="31698" y="0"/>
                    <a:pt x="63396" y="0"/>
                  </a:cubicBezTo>
                  <a:cubicBezTo>
                    <a:pt x="95660" y="0"/>
                    <a:pt x="119433" y="31698"/>
                    <a:pt x="119433" y="63396"/>
                  </a:cubicBezTo>
                </a:path>
              </a:pathLst>
            </a:custGeom>
            <a:solidFill>
              <a:srgbClr val="51515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00" name="Shape 800"/>
            <p:cNvSpPr/>
            <p:nvPr/>
          </p:nvSpPr>
          <p:spPr>
            <a:xfrm>
              <a:off x="3073017" y="1562848"/>
              <a:ext cx="43012" cy="45700"/>
            </a:xfrm>
            <a:custGeom>
              <a:avLst/>
              <a:gdLst/>
              <a:ahLst/>
              <a:cxnLst/>
              <a:rect l="0" t="0" r="0" b="0"/>
              <a:pathLst>
                <a:path w="120000" h="120000" extrusionOk="0">
                  <a:moveTo>
                    <a:pt x="63396" y="0"/>
                  </a:moveTo>
                  <a:lnTo>
                    <a:pt x="63396" y="0"/>
                  </a:lnTo>
                  <a:cubicBezTo>
                    <a:pt x="23773" y="0"/>
                    <a:pt x="0" y="22300"/>
                    <a:pt x="0" y="59469"/>
                  </a:cubicBezTo>
                  <a:cubicBezTo>
                    <a:pt x="0" y="89734"/>
                    <a:pt x="23773" y="112035"/>
                    <a:pt x="56037" y="119469"/>
                  </a:cubicBezTo>
                  <a:cubicBezTo>
                    <a:pt x="63396" y="119469"/>
                    <a:pt x="63396" y="119469"/>
                    <a:pt x="63396" y="119469"/>
                  </a:cubicBezTo>
                  <a:cubicBezTo>
                    <a:pt x="95660" y="112035"/>
                    <a:pt x="119433" y="89734"/>
                    <a:pt x="119433" y="59469"/>
                  </a:cubicBezTo>
                  <a:lnTo>
                    <a:pt x="119433" y="59469"/>
                  </a:lnTo>
                  <a:lnTo>
                    <a:pt x="119433" y="59469"/>
                  </a:lnTo>
                  <a:cubicBezTo>
                    <a:pt x="119433" y="89734"/>
                    <a:pt x="95660" y="112035"/>
                    <a:pt x="63396" y="112035"/>
                  </a:cubicBezTo>
                  <a:cubicBezTo>
                    <a:pt x="31698" y="112035"/>
                    <a:pt x="0" y="89734"/>
                    <a:pt x="0" y="59469"/>
                  </a:cubicBezTo>
                  <a:cubicBezTo>
                    <a:pt x="0" y="29734"/>
                    <a:pt x="31698" y="0"/>
                    <a:pt x="63396" y="0"/>
                  </a:cubicBezTo>
                  <a:cubicBezTo>
                    <a:pt x="95660" y="0"/>
                    <a:pt x="119433" y="29734"/>
                    <a:pt x="119433" y="59469"/>
                  </a:cubicBezTo>
                  <a:lnTo>
                    <a:pt x="119433" y="59469"/>
                  </a:lnTo>
                  <a:lnTo>
                    <a:pt x="119433" y="59469"/>
                  </a:lnTo>
                  <a:lnTo>
                    <a:pt x="119433" y="59469"/>
                  </a:lnTo>
                  <a:cubicBezTo>
                    <a:pt x="119433" y="22300"/>
                    <a:pt x="95660" y="0"/>
                    <a:pt x="63396" y="0"/>
                  </a:cubicBezTo>
                </a:path>
              </a:pathLst>
            </a:custGeom>
            <a:solidFill>
              <a:srgbClr val="10111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01" name="Shape 801"/>
            <p:cNvSpPr/>
            <p:nvPr/>
          </p:nvSpPr>
          <p:spPr>
            <a:xfrm>
              <a:off x="3073017" y="1562848"/>
              <a:ext cx="43012" cy="43012"/>
            </a:xfrm>
            <a:custGeom>
              <a:avLst/>
              <a:gdLst/>
              <a:ahLst/>
              <a:cxnLst/>
              <a:rect l="0" t="0" r="0" b="0"/>
              <a:pathLst>
                <a:path w="120000" h="120000" extrusionOk="0">
                  <a:moveTo>
                    <a:pt x="63396" y="0"/>
                  </a:moveTo>
                  <a:lnTo>
                    <a:pt x="63396" y="0"/>
                  </a:lnTo>
                  <a:cubicBezTo>
                    <a:pt x="31698" y="0"/>
                    <a:pt x="0" y="31698"/>
                    <a:pt x="0" y="63396"/>
                  </a:cubicBezTo>
                  <a:cubicBezTo>
                    <a:pt x="0" y="95660"/>
                    <a:pt x="31698" y="119433"/>
                    <a:pt x="63396" y="119433"/>
                  </a:cubicBezTo>
                  <a:cubicBezTo>
                    <a:pt x="95660" y="119433"/>
                    <a:pt x="119433" y="95660"/>
                    <a:pt x="119433" y="63396"/>
                  </a:cubicBezTo>
                  <a:lnTo>
                    <a:pt x="119433" y="63396"/>
                  </a:lnTo>
                  <a:cubicBezTo>
                    <a:pt x="111509" y="63396"/>
                    <a:pt x="111509" y="63396"/>
                    <a:pt x="111509" y="63396"/>
                  </a:cubicBezTo>
                  <a:cubicBezTo>
                    <a:pt x="111509" y="71320"/>
                    <a:pt x="103584" y="87735"/>
                    <a:pt x="95660" y="95660"/>
                  </a:cubicBezTo>
                  <a:cubicBezTo>
                    <a:pt x="87735" y="103584"/>
                    <a:pt x="71886" y="111509"/>
                    <a:pt x="63396" y="111509"/>
                  </a:cubicBezTo>
                  <a:cubicBezTo>
                    <a:pt x="48113" y="111509"/>
                    <a:pt x="31698" y="103584"/>
                    <a:pt x="23773" y="95660"/>
                  </a:cubicBezTo>
                  <a:cubicBezTo>
                    <a:pt x="15849" y="87735"/>
                    <a:pt x="7924" y="71320"/>
                    <a:pt x="7924" y="63396"/>
                  </a:cubicBezTo>
                  <a:cubicBezTo>
                    <a:pt x="7924" y="48113"/>
                    <a:pt x="15849" y="31698"/>
                    <a:pt x="23773" y="23773"/>
                  </a:cubicBezTo>
                  <a:cubicBezTo>
                    <a:pt x="31698" y="15849"/>
                    <a:pt x="48113" y="7924"/>
                    <a:pt x="63396" y="7924"/>
                  </a:cubicBezTo>
                  <a:cubicBezTo>
                    <a:pt x="71886" y="7924"/>
                    <a:pt x="87735" y="15849"/>
                    <a:pt x="95660" y="23773"/>
                  </a:cubicBezTo>
                  <a:cubicBezTo>
                    <a:pt x="103584" y="31698"/>
                    <a:pt x="111509" y="48113"/>
                    <a:pt x="111509" y="63396"/>
                  </a:cubicBezTo>
                  <a:cubicBezTo>
                    <a:pt x="119433" y="63396"/>
                    <a:pt x="119433" y="63396"/>
                    <a:pt x="119433" y="63396"/>
                  </a:cubicBezTo>
                  <a:cubicBezTo>
                    <a:pt x="119433" y="31698"/>
                    <a:pt x="95660" y="0"/>
                    <a:pt x="63396" y="0"/>
                  </a:cubicBezTo>
                </a:path>
              </a:pathLst>
            </a:custGeom>
            <a:solidFill>
              <a:srgbClr val="1C1C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02" name="Shape 802"/>
            <p:cNvSpPr/>
            <p:nvPr/>
          </p:nvSpPr>
          <p:spPr>
            <a:xfrm>
              <a:off x="2867810" y="1699950"/>
              <a:ext cx="1653308" cy="2906955"/>
            </a:xfrm>
            <a:custGeom>
              <a:avLst/>
              <a:gdLst/>
              <a:ahLst/>
              <a:cxnLst/>
              <a:rect l="0" t="0" r="0" b="0"/>
              <a:pathLst>
                <a:path w="120000" h="120000" extrusionOk="0">
                  <a:moveTo>
                    <a:pt x="119985" y="119991"/>
                  </a:moveTo>
                  <a:lnTo>
                    <a:pt x="0" y="119991"/>
                  </a:lnTo>
                  <a:lnTo>
                    <a:pt x="0" y="0"/>
                  </a:lnTo>
                  <a:lnTo>
                    <a:pt x="119985" y="0"/>
                  </a:lnTo>
                  <a:lnTo>
                    <a:pt x="119985" y="119991"/>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03" name="Shape 803"/>
            <p:cNvSpPr/>
            <p:nvPr/>
          </p:nvSpPr>
          <p:spPr>
            <a:xfrm>
              <a:off x="3655214" y="1539549"/>
              <a:ext cx="84771" cy="77065"/>
            </a:xfrm>
            <a:custGeom>
              <a:avLst/>
              <a:gdLst/>
              <a:ahLst/>
              <a:cxnLst/>
              <a:rect l="0" t="0" r="0" b="0"/>
              <a:pathLst>
                <a:path w="120000" h="120000" extrusionOk="0">
                  <a:moveTo>
                    <a:pt x="119684" y="62210"/>
                  </a:moveTo>
                  <a:lnTo>
                    <a:pt x="119684" y="62210"/>
                  </a:lnTo>
                  <a:cubicBezTo>
                    <a:pt x="119684" y="93157"/>
                    <a:pt x="93157" y="119684"/>
                    <a:pt x="57789" y="119684"/>
                  </a:cubicBezTo>
                  <a:cubicBezTo>
                    <a:pt x="26526" y="119684"/>
                    <a:pt x="0" y="93157"/>
                    <a:pt x="0" y="62210"/>
                  </a:cubicBezTo>
                  <a:cubicBezTo>
                    <a:pt x="0" y="26526"/>
                    <a:pt x="26526" y="0"/>
                    <a:pt x="57789" y="0"/>
                  </a:cubicBezTo>
                  <a:cubicBezTo>
                    <a:pt x="93157" y="0"/>
                    <a:pt x="119684" y="26526"/>
                    <a:pt x="119684" y="62210"/>
                  </a:cubicBez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804" name="Shape 804"/>
          <p:cNvSpPr>
            <a:spLocks noGrp="1"/>
          </p:cNvSpPr>
          <p:nvPr>
            <p:ph type="pic" idx="2"/>
          </p:nvPr>
        </p:nvSpPr>
        <p:spPr>
          <a:xfrm>
            <a:off x="4986817" y="2460719"/>
            <a:ext cx="1503362" cy="371591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805" name="Shape 805"/>
          <p:cNvGrpSpPr/>
          <p:nvPr/>
        </p:nvGrpSpPr>
        <p:grpSpPr>
          <a:xfrm>
            <a:off x="6630882" y="3840866"/>
            <a:ext cx="1285368" cy="2553463"/>
            <a:chOff x="3709987" y="443214"/>
            <a:chExt cx="2070100" cy="2925158"/>
          </a:xfrm>
        </p:grpSpPr>
        <p:sp>
          <p:nvSpPr>
            <p:cNvPr id="806" name="Shape 806"/>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07" name="Shape 807"/>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08" name="Shape 808"/>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09" name="Shape 809"/>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10" name="Shape 810"/>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811" name="Shape 811"/>
          <p:cNvSpPr>
            <a:spLocks noGrp="1"/>
          </p:cNvSpPr>
          <p:nvPr>
            <p:ph type="pic" idx="3"/>
          </p:nvPr>
        </p:nvSpPr>
        <p:spPr>
          <a:xfrm>
            <a:off x="6726434" y="4371066"/>
            <a:ext cx="1050817" cy="1476385"/>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812" name="Shape 812"/>
          <p:cNvGrpSpPr/>
          <p:nvPr/>
        </p:nvGrpSpPr>
        <p:grpSpPr>
          <a:xfrm>
            <a:off x="3588639" y="3840866"/>
            <a:ext cx="1285368" cy="2553463"/>
            <a:chOff x="3709987" y="443214"/>
            <a:chExt cx="2070100" cy="2925158"/>
          </a:xfrm>
        </p:grpSpPr>
        <p:sp>
          <p:nvSpPr>
            <p:cNvPr id="813" name="Shape 813"/>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14" name="Shape 814"/>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15" name="Shape 815"/>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16" name="Shape 816"/>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17" name="Shape 817"/>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818" name="Shape 818"/>
          <p:cNvSpPr>
            <a:spLocks noGrp="1"/>
          </p:cNvSpPr>
          <p:nvPr>
            <p:ph type="pic" idx="4"/>
          </p:nvPr>
        </p:nvSpPr>
        <p:spPr>
          <a:xfrm>
            <a:off x="3684190" y="4371066"/>
            <a:ext cx="1050817" cy="1476385"/>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9" name="Shape 819"/>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500"/>
                                        <p:tgtEl>
                                          <p:spTgt spid="819"/>
                                        </p:tgtEl>
                                      </p:cBhvr>
                                    </p:animEffect>
                                  </p:childTnLst>
                                </p:cTn>
                              </p:par>
                              <p:par>
                                <p:cTn id="8" presetID="10" presetClass="entr" presetSubtype="0" fill="hold" nodeType="withEffect">
                                  <p:stCondLst>
                                    <p:cond delay="0"/>
                                  </p:stCondLst>
                                  <p:childTnLst>
                                    <p:set>
                                      <p:cBhvr>
                                        <p:cTn id="9" dur="1" fill="hold">
                                          <p:stCondLst>
                                            <p:cond delay="0"/>
                                          </p:stCondLst>
                                        </p:cTn>
                                        <p:tgtEl>
                                          <p:spTgt spid="793"/>
                                        </p:tgtEl>
                                        <p:attrNameLst>
                                          <p:attrName>style.visibility</p:attrName>
                                        </p:attrNameLst>
                                      </p:cBhvr>
                                      <p:to>
                                        <p:strVal val="visible"/>
                                      </p:to>
                                    </p:set>
                                    <p:animEffect transition="in" filter="fade">
                                      <p:cBhvr>
                                        <p:cTn id="10" dur="500"/>
                                        <p:tgtEl>
                                          <p:spTgt spid="793"/>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794"/>
                                        </p:tgtEl>
                                        <p:attrNameLst>
                                          <p:attrName>style.visibility</p:attrName>
                                        </p:attrNameLst>
                                      </p:cBhvr>
                                      <p:to>
                                        <p:strVal val="visible"/>
                                      </p:to>
                                    </p:set>
                                    <p:anim calcmode="lin" valueType="num">
                                      <p:cBhvr additive="base">
                                        <p:cTn id="14" dur="500"/>
                                        <p:tgtEl>
                                          <p:spTgt spid="79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04"/>
                                        </p:tgtEl>
                                        <p:attrNameLst>
                                          <p:attrName>style.visibility</p:attrName>
                                        </p:attrNameLst>
                                      </p:cBhvr>
                                      <p:to>
                                        <p:strVal val="visible"/>
                                      </p:to>
                                    </p:set>
                                    <p:animEffect transition="in" filter="fade">
                                      <p:cBhvr>
                                        <p:cTn id="18" dur="300"/>
                                        <p:tgtEl>
                                          <p:spTgt spid="804"/>
                                        </p:tgtEl>
                                      </p:cBhvr>
                                    </p:animEffect>
                                  </p:childTnLst>
                                </p:cTn>
                              </p:par>
                            </p:childTnLst>
                          </p:cTn>
                        </p:par>
                        <p:par>
                          <p:cTn id="19" fill="hold">
                            <p:stCondLst>
                              <p:cond delay="1300"/>
                            </p:stCondLst>
                            <p:childTnLst>
                              <p:par>
                                <p:cTn id="20" presetID="2" presetClass="entr" presetSubtype="1" fill="hold" nodeType="afterEffect">
                                  <p:stCondLst>
                                    <p:cond delay="0"/>
                                  </p:stCondLst>
                                  <p:childTnLst>
                                    <p:set>
                                      <p:cBhvr>
                                        <p:cTn id="21" dur="1" fill="hold">
                                          <p:stCondLst>
                                            <p:cond delay="0"/>
                                          </p:stCondLst>
                                        </p:cTn>
                                        <p:tgtEl>
                                          <p:spTgt spid="812"/>
                                        </p:tgtEl>
                                        <p:attrNameLst>
                                          <p:attrName>style.visibility</p:attrName>
                                        </p:attrNameLst>
                                      </p:cBhvr>
                                      <p:to>
                                        <p:strVal val="visible"/>
                                      </p:to>
                                    </p:set>
                                    <p:anim calcmode="lin" valueType="num">
                                      <p:cBhvr additive="base">
                                        <p:cTn id="22" dur="500"/>
                                        <p:tgtEl>
                                          <p:spTgt spid="812"/>
                                        </p:tgtEl>
                                        <p:attrNameLst>
                                          <p:attrName>ppt_y</p:attrName>
                                        </p:attrNameLst>
                                      </p:cBhvr>
                                      <p:tavLst>
                                        <p:tav tm="0">
                                          <p:val>
                                            <p:strVal val="#ppt_y-1"/>
                                          </p:val>
                                        </p:tav>
                                        <p:tav tm="100000">
                                          <p:val>
                                            <p:strVal val="#ppt_y"/>
                                          </p:val>
                                        </p:tav>
                                      </p:tavLst>
                                    </p:anim>
                                  </p:childTnLst>
                                </p:cTn>
                              </p:par>
                            </p:childTnLst>
                          </p:cTn>
                        </p:par>
                        <p:par>
                          <p:cTn id="23" fill="hold">
                            <p:stCondLst>
                              <p:cond delay="1800"/>
                            </p:stCondLst>
                            <p:childTnLst>
                              <p:par>
                                <p:cTn id="24" presetID="10" presetClass="entr" presetSubtype="0" fill="hold" nodeType="afterEffect">
                                  <p:stCondLst>
                                    <p:cond delay="0"/>
                                  </p:stCondLst>
                                  <p:childTnLst>
                                    <p:set>
                                      <p:cBhvr>
                                        <p:cTn id="25" dur="1" fill="hold">
                                          <p:stCondLst>
                                            <p:cond delay="0"/>
                                          </p:stCondLst>
                                        </p:cTn>
                                        <p:tgtEl>
                                          <p:spTgt spid="818"/>
                                        </p:tgtEl>
                                        <p:attrNameLst>
                                          <p:attrName>style.visibility</p:attrName>
                                        </p:attrNameLst>
                                      </p:cBhvr>
                                      <p:to>
                                        <p:strVal val="visible"/>
                                      </p:to>
                                    </p:set>
                                    <p:animEffect transition="in" filter="fade">
                                      <p:cBhvr>
                                        <p:cTn id="26" dur="300"/>
                                        <p:tgtEl>
                                          <p:spTgt spid="818"/>
                                        </p:tgtEl>
                                      </p:cBhvr>
                                    </p:animEffect>
                                  </p:childTnLst>
                                </p:cTn>
                              </p:par>
                            </p:childTnLst>
                          </p:cTn>
                        </p:par>
                        <p:par>
                          <p:cTn id="27" fill="hold">
                            <p:stCondLst>
                              <p:cond delay="2100"/>
                            </p:stCondLst>
                            <p:childTnLst>
                              <p:par>
                                <p:cTn id="28" presetID="2" presetClass="entr" presetSubtype="1" fill="hold" nodeType="afterEffect">
                                  <p:stCondLst>
                                    <p:cond delay="0"/>
                                  </p:stCondLst>
                                  <p:childTnLst>
                                    <p:set>
                                      <p:cBhvr>
                                        <p:cTn id="29" dur="1" fill="hold">
                                          <p:stCondLst>
                                            <p:cond delay="0"/>
                                          </p:stCondLst>
                                        </p:cTn>
                                        <p:tgtEl>
                                          <p:spTgt spid="805"/>
                                        </p:tgtEl>
                                        <p:attrNameLst>
                                          <p:attrName>style.visibility</p:attrName>
                                        </p:attrNameLst>
                                      </p:cBhvr>
                                      <p:to>
                                        <p:strVal val="visible"/>
                                      </p:to>
                                    </p:set>
                                    <p:anim calcmode="lin" valueType="num">
                                      <p:cBhvr additive="base">
                                        <p:cTn id="30" dur="500"/>
                                        <p:tgtEl>
                                          <p:spTgt spid="805"/>
                                        </p:tgtEl>
                                        <p:attrNameLst>
                                          <p:attrName>ppt_y</p:attrName>
                                        </p:attrNameLst>
                                      </p:cBhvr>
                                      <p:tavLst>
                                        <p:tav tm="0">
                                          <p:val>
                                            <p:strVal val="#ppt_y-1"/>
                                          </p:val>
                                        </p:tav>
                                        <p:tav tm="100000">
                                          <p:val>
                                            <p:strVal val="#ppt_y"/>
                                          </p:val>
                                        </p:tav>
                                      </p:tavLst>
                                    </p:anim>
                                  </p:childTnLst>
                                </p:cTn>
                              </p:par>
                            </p:childTnLst>
                          </p:cTn>
                        </p:par>
                        <p:par>
                          <p:cTn id="31" fill="hold">
                            <p:stCondLst>
                              <p:cond delay="2600"/>
                            </p:stCondLst>
                            <p:childTnLst>
                              <p:par>
                                <p:cTn id="32" presetID="10" presetClass="entr" presetSubtype="0" fill="hold" nodeType="afterEffect">
                                  <p:stCondLst>
                                    <p:cond delay="0"/>
                                  </p:stCondLst>
                                  <p:childTnLst>
                                    <p:set>
                                      <p:cBhvr>
                                        <p:cTn id="33" dur="1" fill="hold">
                                          <p:stCondLst>
                                            <p:cond delay="0"/>
                                          </p:stCondLst>
                                        </p:cTn>
                                        <p:tgtEl>
                                          <p:spTgt spid="811"/>
                                        </p:tgtEl>
                                        <p:attrNameLst>
                                          <p:attrName>style.visibility</p:attrName>
                                        </p:attrNameLst>
                                      </p:cBhvr>
                                      <p:to>
                                        <p:strVal val="visible"/>
                                      </p:to>
                                    </p:set>
                                    <p:animEffect transition="in" filter="fade">
                                      <p:cBhvr>
                                        <p:cTn id="34" dur="300"/>
                                        <p:tgtEl>
                                          <p:spTgt spid="811"/>
                                        </p:tgtEl>
                                      </p:cBhvr>
                                    </p:animEffect>
                                  </p:childTnLst>
                                </p:cTn>
                              </p:par>
                            </p:childTnLst>
                          </p:cTn>
                        </p:par>
                        <p:par>
                          <p:cTn id="35" fill="hold">
                            <p:stCondLst>
                              <p:cond delay="2900"/>
                            </p:stCondLst>
                            <p:childTnLst>
                              <p:par>
                                <p:cTn id="36" presetID="10" presetClass="entr" presetSubtype="0" fill="hold" nodeType="afterEffect">
                                  <p:stCondLst>
                                    <p:cond delay="0"/>
                                  </p:stCondLst>
                                  <p:childTnLst>
                                    <p:set>
                                      <p:cBhvr>
                                        <p:cTn id="37" dur="1" fill="hold">
                                          <p:stCondLst>
                                            <p:cond delay="0"/>
                                          </p:stCondLst>
                                        </p:cTn>
                                        <p:tgtEl>
                                          <p:spTgt spid="792"/>
                                        </p:tgtEl>
                                        <p:attrNameLst>
                                          <p:attrName>style.visibility</p:attrName>
                                        </p:attrNameLst>
                                      </p:cBhvr>
                                      <p:to>
                                        <p:strVal val="visible"/>
                                      </p:to>
                                    </p:set>
                                    <p:animEffect transition="in" filter="fade">
                                      <p:cBhvr>
                                        <p:cTn id="38" dur="500"/>
                                        <p:tgtEl>
                                          <p:spTgt spid="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56_mockup_06">
    <p:spTree>
      <p:nvGrpSpPr>
        <p:cNvPr id="1" name="Shape 820"/>
        <p:cNvGrpSpPr/>
        <p:nvPr/>
      </p:nvGrpSpPr>
      <p:grpSpPr>
        <a:xfrm>
          <a:off x="0" y="0"/>
          <a:ext cx="0" cy="0"/>
          <a:chOff x="0" y="0"/>
          <a:chExt cx="0" cy="0"/>
        </a:xfrm>
      </p:grpSpPr>
      <p:sp>
        <p:nvSpPr>
          <p:cNvPr id="821" name="Shape 821"/>
          <p:cNvSpPr txBox="1">
            <a:spLocks noGrp="1"/>
          </p:cNvSpPr>
          <p:nvPr>
            <p:ph type="body" idx="1"/>
          </p:nvPr>
        </p:nvSpPr>
        <p:spPr>
          <a:xfrm>
            <a:off x="416766" y="1681472"/>
            <a:ext cx="1975976" cy="5039575"/>
          </a:xfrm>
          <a:prstGeom prst="rect">
            <a:avLst/>
          </a:prstGeom>
          <a:noFill/>
          <a:ln>
            <a:noFill/>
          </a:ln>
        </p:spPr>
        <p:txBody>
          <a:bodyPr lIns="91425" tIns="91425" rIns="91425" bIns="91425" anchor="t" anchorCtr="0"/>
          <a:lstStyle>
            <a:lvl1pPr marL="0" marR="0" lvl="0" indent="0" algn="just" rtl="0">
              <a:lnSpc>
                <a:spcPct val="120000"/>
              </a:lnSpc>
              <a:spcBef>
                <a:spcPts val="120"/>
              </a:spcBef>
              <a:buClr>
                <a:schemeClr val="dk1"/>
              </a:buClr>
              <a:buFont typeface="Arial"/>
              <a:buNone/>
              <a:defRPr sz="600" b="0" i="0" u="none" strike="noStrike" cap="none">
                <a:solidFill>
                  <a:schemeClr val="dk1"/>
                </a:solidFill>
                <a:latin typeface="Open Sans"/>
                <a:ea typeface="Open Sans"/>
                <a:cs typeface="Open Sans"/>
                <a:sym typeface="Open Sans"/>
              </a:defRPr>
            </a:lvl1pPr>
            <a:lvl2pPr marL="457200" marR="0" lvl="1"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2pPr>
            <a:lvl3pPr marL="914400" marR="0" lvl="2"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3pPr>
            <a:lvl4pPr marL="1371600" marR="0" lvl="3"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4pPr>
            <a:lvl5pPr marL="1828800" marR="0" lvl="4" indent="0" algn="l" rtl="0">
              <a:spcBef>
                <a:spcPts val="140"/>
              </a:spcBef>
              <a:buClr>
                <a:schemeClr val="dk1"/>
              </a:buClr>
              <a:buFont typeface="Arial"/>
              <a:buNone/>
              <a:defRPr sz="7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22" name="Shape 82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076763" y="5299781"/>
            <a:ext cx="5677705" cy="756635"/>
          </a:xfrm>
          <a:prstGeom prst="rect">
            <a:avLst/>
          </a:prstGeom>
          <a:noFill/>
          <a:ln>
            <a:noFill/>
          </a:ln>
        </p:spPr>
      </p:pic>
      <p:grpSp>
        <p:nvGrpSpPr>
          <p:cNvPr id="823" name="Shape 823"/>
          <p:cNvGrpSpPr/>
          <p:nvPr/>
        </p:nvGrpSpPr>
        <p:grpSpPr>
          <a:xfrm>
            <a:off x="6674627" y="3437226"/>
            <a:ext cx="1136329" cy="2923716"/>
            <a:chOff x="3489325" y="449262"/>
            <a:chExt cx="1663700" cy="3044825"/>
          </a:xfrm>
        </p:grpSpPr>
        <p:sp>
          <p:nvSpPr>
            <p:cNvPr id="824" name="Shape 824"/>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25" name="Shape 825"/>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26" name="Shape 826"/>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27" name="Shape 827"/>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28" name="Shape 828"/>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29" name="Shape 829"/>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830" name="Shape 830"/>
          <p:cNvSpPr>
            <a:spLocks noGrp="1"/>
          </p:cNvSpPr>
          <p:nvPr>
            <p:ph type="pic" idx="2"/>
          </p:nvPr>
        </p:nvSpPr>
        <p:spPr>
          <a:xfrm>
            <a:off x="6718857" y="4062268"/>
            <a:ext cx="998632" cy="166689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831" name="Shape 831"/>
          <p:cNvGrpSpPr/>
          <p:nvPr/>
        </p:nvGrpSpPr>
        <p:grpSpPr>
          <a:xfrm>
            <a:off x="3805703" y="3437226"/>
            <a:ext cx="1136329" cy="2923716"/>
            <a:chOff x="3489325" y="449262"/>
            <a:chExt cx="1663700" cy="3044825"/>
          </a:xfrm>
        </p:grpSpPr>
        <p:sp>
          <p:nvSpPr>
            <p:cNvPr id="832" name="Shape 832"/>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33" name="Shape 833"/>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34" name="Shape 834"/>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35" name="Shape 835"/>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36" name="Shape 836"/>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37" name="Shape 837"/>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838" name="Shape 838"/>
          <p:cNvSpPr>
            <a:spLocks noGrp="1"/>
          </p:cNvSpPr>
          <p:nvPr>
            <p:ph type="pic" idx="3"/>
          </p:nvPr>
        </p:nvSpPr>
        <p:spPr>
          <a:xfrm>
            <a:off x="3849935" y="4062268"/>
            <a:ext cx="998632" cy="166689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839" name="Shape 839"/>
          <p:cNvGrpSpPr/>
          <p:nvPr/>
        </p:nvGrpSpPr>
        <p:grpSpPr>
          <a:xfrm>
            <a:off x="4992249" y="1973019"/>
            <a:ext cx="1619501" cy="4787231"/>
            <a:chOff x="5348287" y="496887"/>
            <a:chExt cx="3155950" cy="6635750"/>
          </a:xfrm>
        </p:grpSpPr>
        <p:grpSp>
          <p:nvGrpSpPr>
            <p:cNvPr id="840" name="Shape 840"/>
            <p:cNvGrpSpPr/>
            <p:nvPr/>
          </p:nvGrpSpPr>
          <p:grpSpPr>
            <a:xfrm>
              <a:off x="5394325" y="560387"/>
              <a:ext cx="3078163" cy="6540500"/>
              <a:chOff x="5394325" y="560387"/>
              <a:chExt cx="3078163" cy="6540500"/>
            </a:xfrm>
          </p:grpSpPr>
          <p:sp>
            <p:nvSpPr>
              <p:cNvPr id="841" name="Shape 841"/>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42" name="Shape 842"/>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43" name="Shape 843"/>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44" name="Shape 844"/>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45" name="Shape 845"/>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46" name="Shape 846"/>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847" name="Shape 847"/>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848" name="Shape 848"/>
          <p:cNvSpPr>
            <a:spLocks noGrp="1"/>
          </p:cNvSpPr>
          <p:nvPr>
            <p:ph type="pic" idx="4"/>
          </p:nvPr>
        </p:nvSpPr>
        <p:spPr>
          <a:xfrm>
            <a:off x="5126222" y="2649379"/>
            <a:ext cx="1363799" cy="341648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49" name="Shape 849"/>
          <p:cNvSpPr txBox="1">
            <a:spLocks noGrp="1"/>
          </p:cNvSpPr>
          <p:nvPr>
            <p:ph type="ctrTitle"/>
          </p:nvPr>
        </p:nvSpPr>
        <p:spPr>
          <a:xfrm>
            <a:off x="416766" y="643348"/>
            <a:ext cx="3943590" cy="597587"/>
          </a:xfrm>
          <a:prstGeom prst="rect">
            <a:avLst/>
          </a:prstGeom>
          <a:noFill/>
          <a:ln>
            <a:noFill/>
          </a:ln>
        </p:spPr>
        <p:txBody>
          <a:bodyPr lIns="91425" tIns="91425" rIns="91425" bIns="91425" anchor="ctr" anchorCtr="0"/>
          <a:lstStyle>
            <a:lvl1pPr marL="0" marR="0" lvl="0" indent="0" algn="l" rtl="0">
              <a:lnSpc>
                <a:spcPct val="80000"/>
              </a:lnSpc>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9"/>
                                        </p:tgtEl>
                                        <p:attrNameLst>
                                          <p:attrName>style.visibility</p:attrName>
                                        </p:attrNameLst>
                                      </p:cBhvr>
                                      <p:to>
                                        <p:strVal val="visible"/>
                                      </p:to>
                                    </p:set>
                                    <p:animEffect transition="in" filter="fade">
                                      <p:cBhvr>
                                        <p:cTn id="7" dur="500"/>
                                        <p:tgtEl>
                                          <p:spTgt spid="849"/>
                                        </p:tgtEl>
                                      </p:cBhvr>
                                    </p:animEffect>
                                  </p:childTnLst>
                                </p:cTn>
                              </p:par>
                              <p:par>
                                <p:cTn id="8" presetID="10" presetClass="entr" presetSubtype="0" fill="hold" nodeType="withEffect">
                                  <p:stCondLst>
                                    <p:cond delay="0"/>
                                  </p:stCondLst>
                                  <p:childTnLst>
                                    <p:set>
                                      <p:cBhvr>
                                        <p:cTn id="9" dur="1" fill="hold">
                                          <p:stCondLst>
                                            <p:cond delay="0"/>
                                          </p:stCondLst>
                                        </p:cTn>
                                        <p:tgtEl>
                                          <p:spTgt spid="821"/>
                                        </p:tgtEl>
                                        <p:attrNameLst>
                                          <p:attrName>style.visibility</p:attrName>
                                        </p:attrNameLst>
                                      </p:cBhvr>
                                      <p:to>
                                        <p:strVal val="visible"/>
                                      </p:to>
                                    </p:set>
                                    <p:animEffect transition="in" filter="fade">
                                      <p:cBhvr>
                                        <p:cTn id="10" dur="500"/>
                                        <p:tgtEl>
                                          <p:spTgt spid="821"/>
                                        </p:tgtEl>
                                      </p:cBhvr>
                                    </p:animEffect>
                                  </p:childTnLst>
                                </p:cTn>
                              </p:par>
                            </p:childTnLst>
                          </p:cTn>
                        </p:par>
                        <p:par>
                          <p:cTn id="11" fill="hold">
                            <p:stCondLst>
                              <p:cond delay="500"/>
                            </p:stCondLst>
                            <p:childTnLst>
                              <p:par>
                                <p:cTn id="12" presetID="2" presetClass="entr" presetSubtype="1" fill="hold" nodeType="afterEffect">
                                  <p:stCondLst>
                                    <p:cond delay="0"/>
                                  </p:stCondLst>
                                  <p:childTnLst>
                                    <p:set>
                                      <p:cBhvr>
                                        <p:cTn id="13" dur="1" fill="hold">
                                          <p:stCondLst>
                                            <p:cond delay="0"/>
                                          </p:stCondLst>
                                        </p:cTn>
                                        <p:tgtEl>
                                          <p:spTgt spid="839"/>
                                        </p:tgtEl>
                                        <p:attrNameLst>
                                          <p:attrName>style.visibility</p:attrName>
                                        </p:attrNameLst>
                                      </p:cBhvr>
                                      <p:to>
                                        <p:strVal val="visible"/>
                                      </p:to>
                                    </p:set>
                                    <p:anim calcmode="lin" valueType="num">
                                      <p:cBhvr additive="base">
                                        <p:cTn id="14" dur="500"/>
                                        <p:tgtEl>
                                          <p:spTgt spid="83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48"/>
                                        </p:tgtEl>
                                        <p:attrNameLst>
                                          <p:attrName>style.visibility</p:attrName>
                                        </p:attrNameLst>
                                      </p:cBhvr>
                                      <p:to>
                                        <p:strVal val="visible"/>
                                      </p:to>
                                    </p:set>
                                    <p:animEffect transition="in" filter="fade">
                                      <p:cBhvr>
                                        <p:cTn id="18" dur="300"/>
                                        <p:tgtEl>
                                          <p:spTgt spid="848"/>
                                        </p:tgtEl>
                                      </p:cBhvr>
                                    </p:animEffect>
                                  </p:childTnLst>
                                </p:cTn>
                              </p:par>
                            </p:childTnLst>
                          </p:cTn>
                        </p:par>
                        <p:par>
                          <p:cTn id="19" fill="hold">
                            <p:stCondLst>
                              <p:cond delay="1300"/>
                            </p:stCondLst>
                            <p:childTnLst>
                              <p:par>
                                <p:cTn id="20" presetID="2" presetClass="entr" presetSubtype="1" fill="hold" nodeType="afterEffect">
                                  <p:stCondLst>
                                    <p:cond delay="0"/>
                                  </p:stCondLst>
                                  <p:childTnLst>
                                    <p:set>
                                      <p:cBhvr>
                                        <p:cTn id="21" dur="1" fill="hold">
                                          <p:stCondLst>
                                            <p:cond delay="0"/>
                                          </p:stCondLst>
                                        </p:cTn>
                                        <p:tgtEl>
                                          <p:spTgt spid="831"/>
                                        </p:tgtEl>
                                        <p:attrNameLst>
                                          <p:attrName>style.visibility</p:attrName>
                                        </p:attrNameLst>
                                      </p:cBhvr>
                                      <p:to>
                                        <p:strVal val="visible"/>
                                      </p:to>
                                    </p:set>
                                    <p:anim calcmode="lin" valueType="num">
                                      <p:cBhvr additive="base">
                                        <p:cTn id="22" dur="500"/>
                                        <p:tgtEl>
                                          <p:spTgt spid="831"/>
                                        </p:tgtEl>
                                        <p:attrNameLst>
                                          <p:attrName>ppt_y</p:attrName>
                                        </p:attrNameLst>
                                      </p:cBhvr>
                                      <p:tavLst>
                                        <p:tav tm="0">
                                          <p:val>
                                            <p:strVal val="#ppt_y-1"/>
                                          </p:val>
                                        </p:tav>
                                        <p:tav tm="100000">
                                          <p:val>
                                            <p:strVal val="#ppt_y"/>
                                          </p:val>
                                        </p:tav>
                                      </p:tavLst>
                                    </p:anim>
                                  </p:childTnLst>
                                </p:cTn>
                              </p:par>
                            </p:childTnLst>
                          </p:cTn>
                        </p:par>
                        <p:par>
                          <p:cTn id="23" fill="hold">
                            <p:stCondLst>
                              <p:cond delay="1800"/>
                            </p:stCondLst>
                            <p:childTnLst>
                              <p:par>
                                <p:cTn id="24" presetID="10" presetClass="entr" presetSubtype="0" fill="hold" nodeType="afterEffect">
                                  <p:stCondLst>
                                    <p:cond delay="0"/>
                                  </p:stCondLst>
                                  <p:childTnLst>
                                    <p:set>
                                      <p:cBhvr>
                                        <p:cTn id="25" dur="1" fill="hold">
                                          <p:stCondLst>
                                            <p:cond delay="0"/>
                                          </p:stCondLst>
                                        </p:cTn>
                                        <p:tgtEl>
                                          <p:spTgt spid="838"/>
                                        </p:tgtEl>
                                        <p:attrNameLst>
                                          <p:attrName>style.visibility</p:attrName>
                                        </p:attrNameLst>
                                      </p:cBhvr>
                                      <p:to>
                                        <p:strVal val="visible"/>
                                      </p:to>
                                    </p:set>
                                    <p:animEffect transition="in" filter="fade">
                                      <p:cBhvr>
                                        <p:cTn id="26" dur="300"/>
                                        <p:tgtEl>
                                          <p:spTgt spid="838"/>
                                        </p:tgtEl>
                                      </p:cBhvr>
                                    </p:animEffect>
                                  </p:childTnLst>
                                </p:cTn>
                              </p:par>
                            </p:childTnLst>
                          </p:cTn>
                        </p:par>
                        <p:par>
                          <p:cTn id="27" fill="hold">
                            <p:stCondLst>
                              <p:cond delay="2100"/>
                            </p:stCondLst>
                            <p:childTnLst>
                              <p:par>
                                <p:cTn id="28" presetID="2" presetClass="entr" presetSubtype="1" fill="hold" nodeType="afterEffect">
                                  <p:stCondLst>
                                    <p:cond delay="0"/>
                                  </p:stCondLst>
                                  <p:childTnLst>
                                    <p:set>
                                      <p:cBhvr>
                                        <p:cTn id="29" dur="1" fill="hold">
                                          <p:stCondLst>
                                            <p:cond delay="0"/>
                                          </p:stCondLst>
                                        </p:cTn>
                                        <p:tgtEl>
                                          <p:spTgt spid="823"/>
                                        </p:tgtEl>
                                        <p:attrNameLst>
                                          <p:attrName>style.visibility</p:attrName>
                                        </p:attrNameLst>
                                      </p:cBhvr>
                                      <p:to>
                                        <p:strVal val="visible"/>
                                      </p:to>
                                    </p:set>
                                    <p:anim calcmode="lin" valueType="num">
                                      <p:cBhvr additive="base">
                                        <p:cTn id="30" dur="500"/>
                                        <p:tgtEl>
                                          <p:spTgt spid="823"/>
                                        </p:tgtEl>
                                        <p:attrNameLst>
                                          <p:attrName>ppt_y</p:attrName>
                                        </p:attrNameLst>
                                      </p:cBhvr>
                                      <p:tavLst>
                                        <p:tav tm="0">
                                          <p:val>
                                            <p:strVal val="#ppt_y-1"/>
                                          </p:val>
                                        </p:tav>
                                        <p:tav tm="100000">
                                          <p:val>
                                            <p:strVal val="#ppt_y"/>
                                          </p:val>
                                        </p:tav>
                                      </p:tavLst>
                                    </p:anim>
                                  </p:childTnLst>
                                </p:cTn>
                              </p:par>
                            </p:childTnLst>
                          </p:cTn>
                        </p:par>
                        <p:par>
                          <p:cTn id="31" fill="hold">
                            <p:stCondLst>
                              <p:cond delay="2600"/>
                            </p:stCondLst>
                            <p:childTnLst>
                              <p:par>
                                <p:cTn id="32" presetID="10" presetClass="entr" presetSubtype="0" fill="hold" nodeType="afterEffect">
                                  <p:stCondLst>
                                    <p:cond delay="0"/>
                                  </p:stCondLst>
                                  <p:childTnLst>
                                    <p:set>
                                      <p:cBhvr>
                                        <p:cTn id="33" dur="1" fill="hold">
                                          <p:stCondLst>
                                            <p:cond delay="0"/>
                                          </p:stCondLst>
                                        </p:cTn>
                                        <p:tgtEl>
                                          <p:spTgt spid="830"/>
                                        </p:tgtEl>
                                        <p:attrNameLst>
                                          <p:attrName>style.visibility</p:attrName>
                                        </p:attrNameLst>
                                      </p:cBhvr>
                                      <p:to>
                                        <p:strVal val="visible"/>
                                      </p:to>
                                    </p:set>
                                    <p:animEffect transition="in" filter="fade">
                                      <p:cBhvr>
                                        <p:cTn id="34" dur="300"/>
                                        <p:tgtEl>
                                          <p:spTgt spid="830"/>
                                        </p:tgtEl>
                                      </p:cBhvr>
                                    </p:animEffect>
                                  </p:childTnLst>
                                </p:cTn>
                              </p:par>
                            </p:childTnLst>
                          </p:cTn>
                        </p:par>
                        <p:par>
                          <p:cTn id="35" fill="hold">
                            <p:stCondLst>
                              <p:cond delay="2900"/>
                            </p:stCondLst>
                            <p:childTnLst>
                              <p:par>
                                <p:cTn id="36" presetID="10" presetClass="entr" presetSubtype="0" fill="hold" nodeType="afterEffect">
                                  <p:stCondLst>
                                    <p:cond delay="0"/>
                                  </p:stCondLst>
                                  <p:childTnLst>
                                    <p:set>
                                      <p:cBhvr>
                                        <p:cTn id="37" dur="1" fill="hold">
                                          <p:stCondLst>
                                            <p:cond delay="0"/>
                                          </p:stCondLst>
                                        </p:cTn>
                                        <p:tgtEl>
                                          <p:spTgt spid="822"/>
                                        </p:tgtEl>
                                        <p:attrNameLst>
                                          <p:attrName>style.visibility</p:attrName>
                                        </p:attrNameLst>
                                      </p:cBhvr>
                                      <p:to>
                                        <p:strVal val="visible"/>
                                      </p:to>
                                    </p:set>
                                    <p:animEffect transition="in" filter="fade">
                                      <p:cBhvr>
                                        <p:cTn id="38" dur="500"/>
                                        <p:tgtEl>
                                          <p:spTgt spid="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2_mockup_06">
    <p:spTree>
      <p:nvGrpSpPr>
        <p:cNvPr id="1" name="Shape 850"/>
        <p:cNvGrpSpPr/>
        <p:nvPr/>
      </p:nvGrpSpPr>
      <p:grpSpPr>
        <a:xfrm>
          <a:off x="0" y="0"/>
          <a:ext cx="0" cy="0"/>
          <a:chOff x="0" y="0"/>
          <a:chExt cx="0" cy="0"/>
        </a:xfrm>
      </p:grpSpPr>
      <p:sp>
        <p:nvSpPr>
          <p:cNvPr id="851" name="Shape 851"/>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852" name="Shape 852"/>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53" name="Shape 853"/>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854" name="Shape 854"/>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855" name="Shape 855"/>
          <p:cNvGrpSpPr/>
          <p:nvPr/>
        </p:nvGrpSpPr>
        <p:grpSpPr>
          <a:xfrm>
            <a:off x="3444304" y="576416"/>
            <a:ext cx="2253033" cy="4698369"/>
            <a:chOff x="1463675" y="1554162"/>
            <a:chExt cx="2998787" cy="4448175"/>
          </a:xfrm>
        </p:grpSpPr>
        <p:sp>
          <p:nvSpPr>
            <p:cNvPr id="856" name="Shape 856"/>
            <p:cNvSpPr/>
            <p:nvPr/>
          </p:nvSpPr>
          <p:spPr>
            <a:xfrm>
              <a:off x="4443412" y="2308225"/>
              <a:ext cx="19049" cy="252412"/>
            </a:xfrm>
            <a:custGeom>
              <a:avLst/>
              <a:gdLst/>
              <a:ahLst/>
              <a:cxnLst/>
              <a:rect l="0" t="0" r="0" b="0"/>
              <a:pathLst>
                <a:path w="120000" h="120000" extrusionOk="0">
                  <a:moveTo>
                    <a:pt x="0" y="5299"/>
                  </a:moveTo>
                  <a:lnTo>
                    <a:pt x="0" y="5299"/>
                  </a:lnTo>
                  <a:cubicBezTo>
                    <a:pt x="0" y="1709"/>
                    <a:pt x="22222" y="0"/>
                    <a:pt x="71111" y="0"/>
                  </a:cubicBezTo>
                  <a:lnTo>
                    <a:pt x="71111" y="0"/>
                  </a:lnTo>
                  <a:cubicBezTo>
                    <a:pt x="93333" y="0"/>
                    <a:pt x="117777" y="1709"/>
                    <a:pt x="117777" y="5299"/>
                  </a:cubicBezTo>
                  <a:cubicBezTo>
                    <a:pt x="117777" y="114358"/>
                    <a:pt x="117777" y="114358"/>
                    <a:pt x="117777" y="114358"/>
                  </a:cubicBezTo>
                  <a:cubicBezTo>
                    <a:pt x="117777" y="117948"/>
                    <a:pt x="93333" y="119829"/>
                    <a:pt x="71111" y="119829"/>
                  </a:cubicBezTo>
                  <a:lnTo>
                    <a:pt x="71111" y="119829"/>
                  </a:lnTo>
                  <a:cubicBezTo>
                    <a:pt x="22222" y="119829"/>
                    <a:pt x="0" y="117948"/>
                    <a:pt x="0" y="114358"/>
                  </a:cubicBezTo>
                  <a:lnTo>
                    <a:pt x="0" y="5299"/>
                  </a:lnTo>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57" name="Shape 857"/>
            <p:cNvSpPr/>
            <p:nvPr/>
          </p:nvSpPr>
          <p:spPr>
            <a:xfrm>
              <a:off x="4443412" y="2609850"/>
              <a:ext cx="19049" cy="252412"/>
            </a:xfrm>
            <a:custGeom>
              <a:avLst/>
              <a:gdLst/>
              <a:ahLst/>
              <a:cxnLst/>
              <a:rect l="0" t="0" r="0" b="0"/>
              <a:pathLst>
                <a:path w="120000" h="120000" extrusionOk="0">
                  <a:moveTo>
                    <a:pt x="0" y="5470"/>
                  </a:moveTo>
                  <a:lnTo>
                    <a:pt x="0" y="5470"/>
                  </a:lnTo>
                  <a:cubicBezTo>
                    <a:pt x="0" y="1880"/>
                    <a:pt x="22222" y="0"/>
                    <a:pt x="71111" y="0"/>
                  </a:cubicBezTo>
                  <a:lnTo>
                    <a:pt x="71111" y="0"/>
                  </a:lnTo>
                  <a:cubicBezTo>
                    <a:pt x="93333" y="0"/>
                    <a:pt x="117777" y="1880"/>
                    <a:pt x="117777" y="5470"/>
                  </a:cubicBezTo>
                  <a:cubicBezTo>
                    <a:pt x="117777" y="112649"/>
                    <a:pt x="117777" y="112649"/>
                    <a:pt x="117777" y="112649"/>
                  </a:cubicBezTo>
                  <a:cubicBezTo>
                    <a:pt x="117777" y="116239"/>
                    <a:pt x="93333" y="119829"/>
                    <a:pt x="71111" y="119829"/>
                  </a:cubicBezTo>
                  <a:lnTo>
                    <a:pt x="71111" y="119829"/>
                  </a:lnTo>
                  <a:cubicBezTo>
                    <a:pt x="22222" y="119829"/>
                    <a:pt x="0" y="116239"/>
                    <a:pt x="0" y="112649"/>
                  </a:cubicBezTo>
                  <a:lnTo>
                    <a:pt x="0" y="5470"/>
                  </a:lnTo>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58" name="Shape 858"/>
            <p:cNvSpPr/>
            <p:nvPr/>
          </p:nvSpPr>
          <p:spPr>
            <a:xfrm>
              <a:off x="1474787" y="1565275"/>
              <a:ext cx="2965449" cy="4425949"/>
            </a:xfrm>
            <a:custGeom>
              <a:avLst/>
              <a:gdLst/>
              <a:ahLst/>
              <a:cxnLst/>
              <a:rect l="0" t="0" r="0" b="0"/>
              <a:pathLst>
                <a:path w="120000" h="120000" extrusionOk="0">
                  <a:moveTo>
                    <a:pt x="119985" y="114602"/>
                  </a:moveTo>
                  <a:lnTo>
                    <a:pt x="119985" y="114602"/>
                  </a:lnTo>
                  <a:cubicBezTo>
                    <a:pt x="119985" y="117608"/>
                    <a:pt x="116430" y="119990"/>
                    <a:pt x="111942" y="119990"/>
                  </a:cubicBezTo>
                  <a:cubicBezTo>
                    <a:pt x="8203" y="119990"/>
                    <a:pt x="8203" y="119990"/>
                    <a:pt x="8203" y="119990"/>
                  </a:cubicBezTo>
                  <a:cubicBezTo>
                    <a:pt x="3715" y="119990"/>
                    <a:pt x="0" y="117608"/>
                    <a:pt x="0" y="114602"/>
                  </a:cubicBezTo>
                  <a:cubicBezTo>
                    <a:pt x="0" y="5397"/>
                    <a:pt x="0" y="5397"/>
                    <a:pt x="0" y="5397"/>
                  </a:cubicBezTo>
                  <a:cubicBezTo>
                    <a:pt x="0" y="2489"/>
                    <a:pt x="3715" y="0"/>
                    <a:pt x="8203" y="0"/>
                  </a:cubicBezTo>
                  <a:cubicBezTo>
                    <a:pt x="111942" y="0"/>
                    <a:pt x="111942" y="0"/>
                    <a:pt x="111942" y="0"/>
                  </a:cubicBezTo>
                  <a:cubicBezTo>
                    <a:pt x="116430" y="0"/>
                    <a:pt x="119985" y="2489"/>
                    <a:pt x="119985" y="5397"/>
                  </a:cubicBezTo>
                  <a:lnTo>
                    <a:pt x="119985" y="114602"/>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59" name="Shape 859"/>
            <p:cNvSpPr/>
            <p:nvPr/>
          </p:nvSpPr>
          <p:spPr>
            <a:xfrm>
              <a:off x="1463675" y="1554162"/>
              <a:ext cx="2987675" cy="4448175"/>
            </a:xfrm>
            <a:custGeom>
              <a:avLst/>
              <a:gdLst/>
              <a:ahLst/>
              <a:cxnLst/>
              <a:rect l="0" t="0" r="0" b="0"/>
              <a:pathLst>
                <a:path w="120000" h="120000" extrusionOk="0">
                  <a:moveTo>
                    <a:pt x="111542" y="119990"/>
                  </a:moveTo>
                  <a:lnTo>
                    <a:pt x="111542" y="119990"/>
                  </a:lnTo>
                  <a:cubicBezTo>
                    <a:pt x="8602" y="119990"/>
                    <a:pt x="8602" y="119990"/>
                    <a:pt x="8602" y="119990"/>
                  </a:cubicBezTo>
                  <a:cubicBezTo>
                    <a:pt x="3845" y="119990"/>
                    <a:pt x="0" y="117417"/>
                    <a:pt x="0" y="114319"/>
                  </a:cubicBezTo>
                  <a:cubicBezTo>
                    <a:pt x="0" y="5680"/>
                    <a:pt x="0" y="5680"/>
                    <a:pt x="0" y="5680"/>
                  </a:cubicBezTo>
                  <a:cubicBezTo>
                    <a:pt x="0" y="2582"/>
                    <a:pt x="3845" y="0"/>
                    <a:pt x="8602" y="0"/>
                  </a:cubicBezTo>
                  <a:cubicBezTo>
                    <a:pt x="111542" y="0"/>
                    <a:pt x="111542" y="0"/>
                    <a:pt x="111542" y="0"/>
                  </a:cubicBezTo>
                  <a:cubicBezTo>
                    <a:pt x="116298" y="0"/>
                    <a:pt x="119985" y="2582"/>
                    <a:pt x="119985" y="5680"/>
                  </a:cubicBezTo>
                  <a:cubicBezTo>
                    <a:pt x="119985" y="114319"/>
                    <a:pt x="119985" y="114319"/>
                    <a:pt x="119985" y="114319"/>
                  </a:cubicBezTo>
                  <a:cubicBezTo>
                    <a:pt x="119985" y="117417"/>
                    <a:pt x="116298" y="119990"/>
                    <a:pt x="111542" y="119990"/>
                  </a:cubicBezTo>
                  <a:close/>
                  <a:moveTo>
                    <a:pt x="8602" y="621"/>
                  </a:moveTo>
                  <a:lnTo>
                    <a:pt x="8602" y="621"/>
                  </a:lnTo>
                  <a:cubicBezTo>
                    <a:pt x="4308" y="621"/>
                    <a:pt x="925" y="2893"/>
                    <a:pt x="925" y="5680"/>
                  </a:cubicBezTo>
                  <a:cubicBezTo>
                    <a:pt x="925" y="114319"/>
                    <a:pt x="925" y="114319"/>
                    <a:pt x="925" y="114319"/>
                  </a:cubicBezTo>
                  <a:cubicBezTo>
                    <a:pt x="925" y="117106"/>
                    <a:pt x="4308" y="119378"/>
                    <a:pt x="8602" y="119378"/>
                  </a:cubicBezTo>
                  <a:cubicBezTo>
                    <a:pt x="111542" y="119378"/>
                    <a:pt x="111542" y="119378"/>
                    <a:pt x="111542" y="119378"/>
                  </a:cubicBezTo>
                  <a:cubicBezTo>
                    <a:pt x="115677" y="119378"/>
                    <a:pt x="119219" y="117106"/>
                    <a:pt x="119219" y="114319"/>
                  </a:cubicBezTo>
                  <a:cubicBezTo>
                    <a:pt x="119219" y="5680"/>
                    <a:pt x="119219" y="5680"/>
                    <a:pt x="119219" y="5680"/>
                  </a:cubicBezTo>
                  <a:cubicBezTo>
                    <a:pt x="119219" y="2893"/>
                    <a:pt x="115677" y="621"/>
                    <a:pt x="111542" y="621"/>
                  </a:cubicBezTo>
                  <a:cubicBezTo>
                    <a:pt x="8602" y="621"/>
                    <a:pt x="8602" y="621"/>
                    <a:pt x="8602" y="621"/>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60" name="Shape 860"/>
            <p:cNvSpPr/>
            <p:nvPr/>
          </p:nvSpPr>
          <p:spPr>
            <a:xfrm>
              <a:off x="2847975" y="5673725"/>
              <a:ext cx="225425" cy="225425"/>
            </a:xfrm>
            <a:custGeom>
              <a:avLst/>
              <a:gdLst/>
              <a:ahLst/>
              <a:cxnLst/>
              <a:rect l="0" t="0" r="0" b="0"/>
              <a:pathLst>
                <a:path w="120000" h="120000" extrusionOk="0">
                  <a:moveTo>
                    <a:pt x="119808" y="58947"/>
                  </a:moveTo>
                  <a:lnTo>
                    <a:pt x="119808" y="58947"/>
                  </a:lnTo>
                  <a:cubicBezTo>
                    <a:pt x="119808" y="93397"/>
                    <a:pt x="93248" y="119808"/>
                    <a:pt x="60764" y="119808"/>
                  </a:cubicBezTo>
                  <a:cubicBezTo>
                    <a:pt x="26369" y="119808"/>
                    <a:pt x="0" y="93397"/>
                    <a:pt x="0" y="58947"/>
                  </a:cubicBezTo>
                  <a:cubicBezTo>
                    <a:pt x="0" y="26411"/>
                    <a:pt x="26369" y="0"/>
                    <a:pt x="60764" y="0"/>
                  </a:cubicBezTo>
                  <a:cubicBezTo>
                    <a:pt x="93248" y="0"/>
                    <a:pt x="119808" y="26411"/>
                    <a:pt x="119808" y="58947"/>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61" name="Shape 861"/>
            <p:cNvSpPr/>
            <p:nvPr/>
          </p:nvSpPr>
          <p:spPr>
            <a:xfrm>
              <a:off x="2916238" y="5738812"/>
              <a:ext cx="88900" cy="92074"/>
            </a:xfrm>
            <a:custGeom>
              <a:avLst/>
              <a:gdLst/>
              <a:ahLst/>
              <a:cxnLst/>
              <a:rect l="0" t="0" r="0" b="0"/>
              <a:pathLst>
                <a:path w="120000" h="120000" extrusionOk="0">
                  <a:moveTo>
                    <a:pt x="93551" y="119531"/>
                  </a:moveTo>
                  <a:lnTo>
                    <a:pt x="93551" y="119531"/>
                  </a:lnTo>
                  <a:cubicBezTo>
                    <a:pt x="25959" y="119531"/>
                    <a:pt x="25959" y="119531"/>
                    <a:pt x="25959" y="119531"/>
                  </a:cubicBezTo>
                  <a:cubicBezTo>
                    <a:pt x="10285" y="119531"/>
                    <a:pt x="0" y="109687"/>
                    <a:pt x="0" y="94687"/>
                  </a:cubicBezTo>
                  <a:cubicBezTo>
                    <a:pt x="0" y="24843"/>
                    <a:pt x="0" y="24843"/>
                    <a:pt x="0" y="24843"/>
                  </a:cubicBezTo>
                  <a:cubicBezTo>
                    <a:pt x="0" y="15000"/>
                    <a:pt x="10285" y="0"/>
                    <a:pt x="25959" y="0"/>
                  </a:cubicBezTo>
                  <a:cubicBezTo>
                    <a:pt x="93551" y="0"/>
                    <a:pt x="93551" y="0"/>
                    <a:pt x="93551" y="0"/>
                  </a:cubicBezTo>
                  <a:cubicBezTo>
                    <a:pt x="109224" y="0"/>
                    <a:pt x="119510" y="15000"/>
                    <a:pt x="119510" y="24843"/>
                  </a:cubicBezTo>
                  <a:cubicBezTo>
                    <a:pt x="119510" y="94687"/>
                    <a:pt x="119510" y="94687"/>
                    <a:pt x="119510" y="94687"/>
                  </a:cubicBezTo>
                  <a:cubicBezTo>
                    <a:pt x="119510" y="109687"/>
                    <a:pt x="109224" y="119531"/>
                    <a:pt x="93551" y="119531"/>
                  </a:cubicBezTo>
                  <a:close/>
                  <a:moveTo>
                    <a:pt x="25959" y="9843"/>
                  </a:moveTo>
                  <a:lnTo>
                    <a:pt x="25959" y="9843"/>
                  </a:lnTo>
                  <a:cubicBezTo>
                    <a:pt x="15673" y="9843"/>
                    <a:pt x="10285" y="20156"/>
                    <a:pt x="10285" y="24843"/>
                  </a:cubicBezTo>
                  <a:cubicBezTo>
                    <a:pt x="10285" y="94687"/>
                    <a:pt x="10285" y="94687"/>
                    <a:pt x="10285" y="94687"/>
                  </a:cubicBezTo>
                  <a:cubicBezTo>
                    <a:pt x="10285" y="104531"/>
                    <a:pt x="15673" y="109687"/>
                    <a:pt x="25959" y="109687"/>
                  </a:cubicBezTo>
                  <a:cubicBezTo>
                    <a:pt x="93551" y="109687"/>
                    <a:pt x="93551" y="109687"/>
                    <a:pt x="93551" y="109687"/>
                  </a:cubicBezTo>
                  <a:cubicBezTo>
                    <a:pt x="103836" y="109687"/>
                    <a:pt x="109224" y="104531"/>
                    <a:pt x="109224" y="94687"/>
                  </a:cubicBezTo>
                  <a:cubicBezTo>
                    <a:pt x="109224" y="24843"/>
                    <a:pt x="109224" y="24843"/>
                    <a:pt x="109224" y="24843"/>
                  </a:cubicBezTo>
                  <a:cubicBezTo>
                    <a:pt x="109224" y="20156"/>
                    <a:pt x="103836" y="9843"/>
                    <a:pt x="93551" y="9843"/>
                  </a:cubicBezTo>
                  <a:cubicBezTo>
                    <a:pt x="25959" y="9843"/>
                    <a:pt x="25959" y="9843"/>
                    <a:pt x="25959" y="9843"/>
                  </a:cubicBezTo>
                  <a:close/>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62" name="Shape 862"/>
            <p:cNvSpPr/>
            <p:nvPr/>
          </p:nvSpPr>
          <p:spPr>
            <a:xfrm>
              <a:off x="2940050" y="1757363"/>
              <a:ext cx="42862" cy="42861"/>
            </a:xfrm>
            <a:custGeom>
              <a:avLst/>
              <a:gdLst/>
              <a:ahLst/>
              <a:cxnLst/>
              <a:rect l="0" t="0" r="0" b="0"/>
              <a:pathLst>
                <a:path w="120000" h="120000" extrusionOk="0">
                  <a:moveTo>
                    <a:pt x="118983" y="53898"/>
                  </a:moveTo>
                  <a:lnTo>
                    <a:pt x="118983" y="53898"/>
                  </a:lnTo>
                  <a:cubicBezTo>
                    <a:pt x="118983" y="86440"/>
                    <a:pt x="96610" y="118983"/>
                    <a:pt x="64067" y="118983"/>
                  </a:cubicBezTo>
                  <a:cubicBezTo>
                    <a:pt x="32542" y="118983"/>
                    <a:pt x="0" y="86440"/>
                    <a:pt x="0" y="53898"/>
                  </a:cubicBezTo>
                  <a:cubicBezTo>
                    <a:pt x="0" y="22372"/>
                    <a:pt x="32542" y="0"/>
                    <a:pt x="64067" y="0"/>
                  </a:cubicBezTo>
                  <a:cubicBezTo>
                    <a:pt x="96610" y="0"/>
                    <a:pt x="118983" y="22372"/>
                    <a:pt x="118983" y="53898"/>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63" name="Shape 863"/>
            <p:cNvSpPr/>
            <p:nvPr/>
          </p:nvSpPr>
          <p:spPr>
            <a:xfrm>
              <a:off x="1597025" y="1968500"/>
              <a:ext cx="2732088" cy="3611562"/>
            </a:xfrm>
            <a:custGeom>
              <a:avLst/>
              <a:gdLst/>
              <a:ahLst/>
              <a:cxnLst/>
              <a:rect l="0" t="0" r="0" b="0"/>
              <a:pathLst>
                <a:path w="120000" h="120000" extrusionOk="0">
                  <a:moveTo>
                    <a:pt x="119984" y="119988"/>
                  </a:moveTo>
                  <a:lnTo>
                    <a:pt x="0" y="119988"/>
                  </a:lnTo>
                  <a:lnTo>
                    <a:pt x="0" y="0"/>
                  </a:lnTo>
                  <a:lnTo>
                    <a:pt x="119984" y="0"/>
                  </a:lnTo>
                  <a:lnTo>
                    <a:pt x="119984" y="119988"/>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864" name="Shape 864"/>
          <p:cNvSpPr>
            <a:spLocks noGrp="1"/>
          </p:cNvSpPr>
          <p:nvPr>
            <p:ph type="pic" idx="2"/>
          </p:nvPr>
        </p:nvSpPr>
        <p:spPr>
          <a:xfrm>
            <a:off x="3544310" y="1013907"/>
            <a:ext cx="2052204" cy="381436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54"/>
                                        </p:tgtEl>
                                        <p:attrNameLst>
                                          <p:attrName>style.visibility</p:attrName>
                                        </p:attrNameLst>
                                      </p:cBhvr>
                                      <p:to>
                                        <p:strVal val="visible"/>
                                      </p:to>
                                    </p:set>
                                    <p:animEffect transition="in" filter="fade">
                                      <p:cBhvr>
                                        <p:cTn id="7" dur="500"/>
                                        <p:tgtEl>
                                          <p:spTgt spid="8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53">
                                            <p:txEl>
                                              <p:pRg st="0" end="0"/>
                                            </p:txEl>
                                          </p:spTgt>
                                        </p:tgtEl>
                                        <p:attrNameLst>
                                          <p:attrName>style.visibility</p:attrName>
                                        </p:attrNameLst>
                                      </p:cBhvr>
                                      <p:to>
                                        <p:strVal val="visible"/>
                                      </p:to>
                                    </p:set>
                                    <p:animEffect transition="in" filter="fade">
                                      <p:cBhvr>
                                        <p:cTn id="11" dur="500"/>
                                        <p:tgtEl>
                                          <p:spTgt spid="85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53">
                                            <p:txEl>
                                              <p:pRg st="1" end="1"/>
                                            </p:txEl>
                                          </p:spTgt>
                                        </p:tgtEl>
                                        <p:attrNameLst>
                                          <p:attrName>style.visibility</p:attrName>
                                        </p:attrNameLst>
                                      </p:cBhvr>
                                      <p:to>
                                        <p:strVal val="visible"/>
                                      </p:to>
                                    </p:set>
                                    <p:animEffect transition="in" filter="fade">
                                      <p:cBhvr>
                                        <p:cTn id="15" dur="500"/>
                                        <p:tgtEl>
                                          <p:spTgt spid="85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53">
                                            <p:txEl>
                                              <p:pRg st="2" end="2"/>
                                            </p:txEl>
                                          </p:spTgt>
                                        </p:tgtEl>
                                        <p:attrNameLst>
                                          <p:attrName>style.visibility</p:attrName>
                                        </p:attrNameLst>
                                      </p:cBhvr>
                                      <p:to>
                                        <p:strVal val="visible"/>
                                      </p:to>
                                    </p:set>
                                    <p:animEffect transition="in" filter="fade">
                                      <p:cBhvr>
                                        <p:cTn id="19" dur="500"/>
                                        <p:tgtEl>
                                          <p:spTgt spid="85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53">
                                            <p:txEl>
                                              <p:pRg st="3" end="3"/>
                                            </p:txEl>
                                          </p:spTgt>
                                        </p:tgtEl>
                                        <p:attrNameLst>
                                          <p:attrName>style.visibility</p:attrName>
                                        </p:attrNameLst>
                                      </p:cBhvr>
                                      <p:to>
                                        <p:strVal val="visible"/>
                                      </p:to>
                                    </p:set>
                                    <p:animEffect transition="in" filter="fade">
                                      <p:cBhvr>
                                        <p:cTn id="23" dur="500"/>
                                        <p:tgtEl>
                                          <p:spTgt spid="85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53">
                                            <p:txEl>
                                              <p:pRg st="4" end="4"/>
                                            </p:txEl>
                                          </p:spTgt>
                                        </p:tgtEl>
                                        <p:attrNameLst>
                                          <p:attrName>style.visibility</p:attrName>
                                        </p:attrNameLst>
                                      </p:cBhvr>
                                      <p:to>
                                        <p:strVal val="visible"/>
                                      </p:to>
                                    </p:set>
                                    <p:animEffect transition="in" filter="fade">
                                      <p:cBhvr>
                                        <p:cTn id="27" dur="500"/>
                                        <p:tgtEl>
                                          <p:spTgt spid="85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53">
                                            <p:txEl>
                                              <p:pRg st="5" end="5"/>
                                            </p:txEl>
                                          </p:spTgt>
                                        </p:tgtEl>
                                        <p:attrNameLst>
                                          <p:attrName>style.visibility</p:attrName>
                                        </p:attrNameLst>
                                      </p:cBhvr>
                                      <p:to>
                                        <p:strVal val="visible"/>
                                      </p:to>
                                    </p:set>
                                    <p:animEffect transition="in" filter="fade">
                                      <p:cBhvr>
                                        <p:cTn id="31" dur="500"/>
                                        <p:tgtEl>
                                          <p:spTgt spid="85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53">
                                            <p:txEl>
                                              <p:pRg st="6" end="6"/>
                                            </p:txEl>
                                          </p:spTgt>
                                        </p:tgtEl>
                                        <p:attrNameLst>
                                          <p:attrName>style.visibility</p:attrName>
                                        </p:attrNameLst>
                                      </p:cBhvr>
                                      <p:to>
                                        <p:strVal val="visible"/>
                                      </p:to>
                                    </p:set>
                                    <p:animEffect transition="in" filter="fade">
                                      <p:cBhvr>
                                        <p:cTn id="35" dur="500"/>
                                        <p:tgtEl>
                                          <p:spTgt spid="853">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53">
                                            <p:txEl>
                                              <p:pRg st="7" end="7"/>
                                            </p:txEl>
                                          </p:spTgt>
                                        </p:tgtEl>
                                        <p:attrNameLst>
                                          <p:attrName>style.visibility</p:attrName>
                                        </p:attrNameLst>
                                      </p:cBhvr>
                                      <p:to>
                                        <p:strVal val="visible"/>
                                      </p:to>
                                    </p:set>
                                    <p:animEffect transition="in" filter="fade">
                                      <p:cBhvr>
                                        <p:cTn id="39" dur="500"/>
                                        <p:tgtEl>
                                          <p:spTgt spid="853">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53">
                                            <p:txEl>
                                              <p:pRg st="8" end="8"/>
                                            </p:txEl>
                                          </p:spTgt>
                                        </p:tgtEl>
                                        <p:attrNameLst>
                                          <p:attrName>style.visibility</p:attrName>
                                        </p:attrNameLst>
                                      </p:cBhvr>
                                      <p:to>
                                        <p:strVal val="visible"/>
                                      </p:to>
                                    </p:set>
                                    <p:animEffect transition="in" filter="fade">
                                      <p:cBhvr>
                                        <p:cTn id="43" dur="500"/>
                                        <p:tgtEl>
                                          <p:spTgt spid="853">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855"/>
                                        </p:tgtEl>
                                        <p:attrNameLst>
                                          <p:attrName>style.visibility</p:attrName>
                                        </p:attrNameLst>
                                      </p:cBhvr>
                                      <p:to>
                                        <p:strVal val="visible"/>
                                      </p:to>
                                    </p:set>
                                    <p:anim calcmode="lin" valueType="num">
                                      <p:cBhvr additive="base">
                                        <p:cTn id="47" dur="500"/>
                                        <p:tgtEl>
                                          <p:spTgt spid="855"/>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864"/>
                                        </p:tgtEl>
                                        <p:attrNameLst>
                                          <p:attrName>style.visibility</p:attrName>
                                        </p:attrNameLst>
                                      </p:cBhvr>
                                      <p:to>
                                        <p:strVal val="visible"/>
                                      </p:to>
                                    </p:set>
                                    <p:animEffect transition="in" filter="fade">
                                      <p:cBhvr>
                                        <p:cTn id="51" dur="5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9_mockup_06">
    <p:spTree>
      <p:nvGrpSpPr>
        <p:cNvPr id="1" name="Shape 865"/>
        <p:cNvGrpSpPr/>
        <p:nvPr/>
      </p:nvGrpSpPr>
      <p:grpSpPr>
        <a:xfrm>
          <a:off x="0" y="0"/>
          <a:ext cx="0" cy="0"/>
          <a:chOff x="0" y="0"/>
          <a:chExt cx="0" cy="0"/>
        </a:xfrm>
      </p:grpSpPr>
      <p:sp>
        <p:nvSpPr>
          <p:cNvPr id="866" name="Shape 866"/>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867" name="Shape 867"/>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68" name="Shape 868"/>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869" name="Shape 869"/>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870" name="Shape 870"/>
          <p:cNvGrpSpPr/>
          <p:nvPr/>
        </p:nvGrpSpPr>
        <p:grpSpPr>
          <a:xfrm>
            <a:off x="2442499" y="384186"/>
            <a:ext cx="4247434" cy="5015131"/>
            <a:chOff x="1554162" y="1203325"/>
            <a:chExt cx="6840537" cy="5745163"/>
          </a:xfrm>
        </p:grpSpPr>
        <p:sp>
          <p:nvSpPr>
            <p:cNvPr id="871" name="Shape 871"/>
            <p:cNvSpPr/>
            <p:nvPr/>
          </p:nvSpPr>
          <p:spPr>
            <a:xfrm>
              <a:off x="3735387" y="6911975"/>
              <a:ext cx="2513012" cy="36513"/>
            </a:xfrm>
            <a:custGeom>
              <a:avLst/>
              <a:gdLst/>
              <a:ahLst/>
              <a:cxnLst/>
              <a:rect l="0" t="0" r="0" b="0"/>
              <a:pathLst>
                <a:path w="120000" h="120000" extrusionOk="0">
                  <a:moveTo>
                    <a:pt x="116476" y="0"/>
                  </a:moveTo>
                  <a:lnTo>
                    <a:pt x="116476" y="0"/>
                  </a:lnTo>
                  <a:cubicBezTo>
                    <a:pt x="3489" y="0"/>
                    <a:pt x="3489" y="0"/>
                    <a:pt x="3489" y="0"/>
                  </a:cubicBezTo>
                  <a:cubicBezTo>
                    <a:pt x="1581" y="0"/>
                    <a:pt x="0" y="20970"/>
                    <a:pt x="0" y="53592"/>
                  </a:cubicBezTo>
                  <a:cubicBezTo>
                    <a:pt x="0" y="64077"/>
                    <a:pt x="0" y="64077"/>
                    <a:pt x="0" y="64077"/>
                  </a:cubicBezTo>
                  <a:cubicBezTo>
                    <a:pt x="0" y="96699"/>
                    <a:pt x="1581" y="118834"/>
                    <a:pt x="3489" y="118834"/>
                  </a:cubicBezTo>
                  <a:cubicBezTo>
                    <a:pt x="116476" y="118834"/>
                    <a:pt x="116476" y="118834"/>
                    <a:pt x="116476" y="118834"/>
                  </a:cubicBezTo>
                  <a:cubicBezTo>
                    <a:pt x="118384" y="118834"/>
                    <a:pt x="119982" y="96699"/>
                    <a:pt x="119982" y="64077"/>
                  </a:cubicBezTo>
                  <a:cubicBezTo>
                    <a:pt x="119982" y="53592"/>
                    <a:pt x="119982" y="53592"/>
                    <a:pt x="119982" y="53592"/>
                  </a:cubicBezTo>
                  <a:cubicBezTo>
                    <a:pt x="119982" y="20970"/>
                    <a:pt x="118384" y="0"/>
                    <a:pt x="116476" y="0"/>
                  </a:cubicBezTo>
                </a:path>
              </a:pathLst>
            </a:custGeom>
            <a:solidFill>
              <a:srgbClr val="BCBDC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72" name="Shape 872"/>
            <p:cNvSpPr/>
            <p:nvPr/>
          </p:nvSpPr>
          <p:spPr>
            <a:xfrm>
              <a:off x="1554162" y="1203325"/>
              <a:ext cx="6840537" cy="4140199"/>
            </a:xfrm>
            <a:custGeom>
              <a:avLst/>
              <a:gdLst/>
              <a:ahLst/>
              <a:cxnLst/>
              <a:rect l="0" t="0" r="0" b="0"/>
              <a:pathLst>
                <a:path w="120000" h="120000" extrusionOk="0">
                  <a:moveTo>
                    <a:pt x="119993" y="119989"/>
                  </a:moveTo>
                  <a:lnTo>
                    <a:pt x="119993" y="119989"/>
                  </a:lnTo>
                  <a:cubicBezTo>
                    <a:pt x="119993" y="6573"/>
                    <a:pt x="119993" y="6573"/>
                    <a:pt x="119993" y="6573"/>
                  </a:cubicBezTo>
                  <a:cubicBezTo>
                    <a:pt x="119993" y="2994"/>
                    <a:pt x="118181" y="0"/>
                    <a:pt x="116014" y="0"/>
                  </a:cubicBezTo>
                  <a:cubicBezTo>
                    <a:pt x="3978" y="0"/>
                    <a:pt x="3978" y="0"/>
                    <a:pt x="3978" y="0"/>
                  </a:cubicBezTo>
                  <a:cubicBezTo>
                    <a:pt x="1755" y="0"/>
                    <a:pt x="0" y="2994"/>
                    <a:pt x="0" y="6573"/>
                  </a:cubicBezTo>
                  <a:cubicBezTo>
                    <a:pt x="0" y="119989"/>
                    <a:pt x="0" y="119989"/>
                    <a:pt x="0" y="119989"/>
                  </a:cubicBezTo>
                  <a:lnTo>
                    <a:pt x="119993" y="119989"/>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73" name="Shape 873"/>
            <p:cNvSpPr/>
            <p:nvPr/>
          </p:nvSpPr>
          <p:spPr>
            <a:xfrm>
              <a:off x="3735387" y="6099175"/>
              <a:ext cx="2513012" cy="833437"/>
            </a:xfrm>
            <a:custGeom>
              <a:avLst/>
              <a:gdLst/>
              <a:ahLst/>
              <a:cxnLst/>
              <a:rect l="0" t="0" r="0" b="0"/>
              <a:pathLst>
                <a:path w="120000" h="120000" extrusionOk="0">
                  <a:moveTo>
                    <a:pt x="119020" y="110825"/>
                  </a:moveTo>
                  <a:lnTo>
                    <a:pt x="119020" y="110825"/>
                  </a:lnTo>
                  <a:cubicBezTo>
                    <a:pt x="116802" y="109425"/>
                    <a:pt x="110752" y="105589"/>
                    <a:pt x="107417" y="103671"/>
                  </a:cubicBezTo>
                  <a:cubicBezTo>
                    <a:pt x="103274" y="100768"/>
                    <a:pt x="103755" y="88742"/>
                    <a:pt x="103755" y="88742"/>
                  </a:cubicBezTo>
                  <a:cubicBezTo>
                    <a:pt x="101366" y="0"/>
                    <a:pt x="101366" y="0"/>
                    <a:pt x="101366" y="0"/>
                  </a:cubicBezTo>
                  <a:cubicBezTo>
                    <a:pt x="18461" y="0"/>
                    <a:pt x="18461" y="0"/>
                    <a:pt x="18461" y="0"/>
                  </a:cubicBezTo>
                  <a:cubicBezTo>
                    <a:pt x="16226" y="88742"/>
                    <a:pt x="16226" y="88742"/>
                    <a:pt x="16226" y="88742"/>
                  </a:cubicBezTo>
                  <a:cubicBezTo>
                    <a:pt x="16226" y="88742"/>
                    <a:pt x="16708" y="100768"/>
                    <a:pt x="12565" y="103671"/>
                  </a:cubicBezTo>
                  <a:cubicBezTo>
                    <a:pt x="9058" y="106056"/>
                    <a:pt x="2544" y="109892"/>
                    <a:pt x="636" y="111343"/>
                  </a:cubicBezTo>
                  <a:cubicBezTo>
                    <a:pt x="0" y="111809"/>
                    <a:pt x="0" y="113261"/>
                    <a:pt x="0" y="113261"/>
                  </a:cubicBezTo>
                  <a:cubicBezTo>
                    <a:pt x="0" y="119948"/>
                    <a:pt x="0" y="119948"/>
                    <a:pt x="0" y="119948"/>
                  </a:cubicBezTo>
                  <a:cubicBezTo>
                    <a:pt x="309" y="119948"/>
                    <a:pt x="309" y="119948"/>
                    <a:pt x="309" y="119948"/>
                  </a:cubicBezTo>
                  <a:cubicBezTo>
                    <a:pt x="119656" y="119948"/>
                    <a:pt x="119656" y="119948"/>
                    <a:pt x="119656" y="119948"/>
                  </a:cubicBezTo>
                  <a:cubicBezTo>
                    <a:pt x="119982" y="119948"/>
                    <a:pt x="119982" y="119948"/>
                    <a:pt x="119982" y="119948"/>
                  </a:cubicBezTo>
                  <a:cubicBezTo>
                    <a:pt x="119982" y="113261"/>
                    <a:pt x="119982" y="113261"/>
                    <a:pt x="119982" y="113261"/>
                  </a:cubicBezTo>
                  <a:cubicBezTo>
                    <a:pt x="119982" y="113261"/>
                    <a:pt x="119982" y="111809"/>
                    <a:pt x="119020" y="110825"/>
                  </a:cubicBezTo>
                </a:path>
              </a:pathLst>
            </a:custGeom>
            <a:solidFill>
              <a:srgbClr val="EAEAEA"/>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74" name="Shape 874"/>
            <p:cNvSpPr/>
            <p:nvPr/>
          </p:nvSpPr>
          <p:spPr>
            <a:xfrm>
              <a:off x="1554162" y="5343525"/>
              <a:ext cx="6840537" cy="757238"/>
            </a:xfrm>
            <a:custGeom>
              <a:avLst/>
              <a:gdLst/>
              <a:ahLst/>
              <a:cxnLst/>
              <a:rect l="0" t="0" r="0" b="0"/>
              <a:pathLst>
                <a:path w="120000" h="120000" extrusionOk="0">
                  <a:moveTo>
                    <a:pt x="0" y="0"/>
                  </a:moveTo>
                  <a:lnTo>
                    <a:pt x="0" y="0"/>
                  </a:lnTo>
                  <a:cubicBezTo>
                    <a:pt x="0" y="83994"/>
                    <a:pt x="0" y="83994"/>
                    <a:pt x="0" y="83994"/>
                  </a:cubicBezTo>
                  <a:cubicBezTo>
                    <a:pt x="0" y="104079"/>
                    <a:pt x="1755" y="119942"/>
                    <a:pt x="3978" y="119942"/>
                  </a:cubicBezTo>
                  <a:cubicBezTo>
                    <a:pt x="116014" y="119942"/>
                    <a:pt x="116014" y="119942"/>
                    <a:pt x="116014" y="119942"/>
                  </a:cubicBezTo>
                  <a:cubicBezTo>
                    <a:pt x="118181" y="119942"/>
                    <a:pt x="119993" y="104079"/>
                    <a:pt x="119993" y="83994"/>
                  </a:cubicBezTo>
                  <a:cubicBezTo>
                    <a:pt x="119993" y="0"/>
                    <a:pt x="119993" y="0"/>
                    <a:pt x="119993" y="0"/>
                  </a:cubicBezTo>
                  <a:lnTo>
                    <a:pt x="0" y="0"/>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75" name="Shape 875"/>
            <p:cNvSpPr/>
            <p:nvPr/>
          </p:nvSpPr>
          <p:spPr>
            <a:xfrm>
              <a:off x="3735387" y="6872288"/>
              <a:ext cx="2513012" cy="60324"/>
            </a:xfrm>
            <a:custGeom>
              <a:avLst/>
              <a:gdLst/>
              <a:ahLst/>
              <a:cxnLst/>
              <a:rect l="0" t="0" r="0" b="0"/>
              <a:pathLst>
                <a:path w="120000" h="120000" extrusionOk="0">
                  <a:moveTo>
                    <a:pt x="119346" y="0"/>
                  </a:moveTo>
                  <a:lnTo>
                    <a:pt x="119346" y="0"/>
                  </a:lnTo>
                  <a:cubicBezTo>
                    <a:pt x="464" y="0"/>
                    <a:pt x="464" y="0"/>
                    <a:pt x="464" y="0"/>
                  </a:cubicBezTo>
                  <a:cubicBezTo>
                    <a:pt x="0" y="6467"/>
                    <a:pt x="0" y="26586"/>
                    <a:pt x="0" y="26586"/>
                  </a:cubicBezTo>
                  <a:cubicBezTo>
                    <a:pt x="0" y="119281"/>
                    <a:pt x="0" y="119281"/>
                    <a:pt x="0" y="119281"/>
                  </a:cubicBezTo>
                  <a:cubicBezTo>
                    <a:pt x="309" y="119281"/>
                    <a:pt x="309" y="119281"/>
                    <a:pt x="309" y="119281"/>
                  </a:cubicBezTo>
                  <a:cubicBezTo>
                    <a:pt x="119656" y="119281"/>
                    <a:pt x="119656" y="119281"/>
                    <a:pt x="119656" y="119281"/>
                  </a:cubicBezTo>
                  <a:cubicBezTo>
                    <a:pt x="119982" y="119281"/>
                    <a:pt x="119982" y="119281"/>
                    <a:pt x="119982" y="119281"/>
                  </a:cubicBezTo>
                  <a:cubicBezTo>
                    <a:pt x="119982" y="26586"/>
                    <a:pt x="119982" y="26586"/>
                    <a:pt x="119982" y="26586"/>
                  </a:cubicBezTo>
                  <a:cubicBezTo>
                    <a:pt x="119982" y="26586"/>
                    <a:pt x="119982" y="12934"/>
                    <a:pt x="119346" y="0"/>
                  </a:cubicBez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76" name="Shape 876"/>
            <p:cNvSpPr/>
            <p:nvPr/>
          </p:nvSpPr>
          <p:spPr>
            <a:xfrm>
              <a:off x="1874838" y="1503362"/>
              <a:ext cx="6196012" cy="3509961"/>
            </a:xfrm>
            <a:custGeom>
              <a:avLst/>
              <a:gdLst/>
              <a:ahLst/>
              <a:cxnLst/>
              <a:rect l="0" t="0" r="0" b="0"/>
              <a:pathLst>
                <a:path w="120000" h="120000" extrusionOk="0">
                  <a:moveTo>
                    <a:pt x="119993" y="119987"/>
                  </a:moveTo>
                  <a:lnTo>
                    <a:pt x="0" y="119987"/>
                  </a:lnTo>
                  <a:lnTo>
                    <a:pt x="0" y="0"/>
                  </a:lnTo>
                  <a:lnTo>
                    <a:pt x="119993" y="0"/>
                  </a:lnTo>
                  <a:lnTo>
                    <a:pt x="119993" y="119987"/>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877" name="Shape 877"/>
          <p:cNvSpPr>
            <a:spLocks noGrp="1"/>
          </p:cNvSpPr>
          <p:nvPr>
            <p:ph type="pic" idx="2"/>
          </p:nvPr>
        </p:nvSpPr>
        <p:spPr>
          <a:xfrm>
            <a:off x="2641605" y="645443"/>
            <a:ext cx="3846513" cy="306427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9"/>
                                        </p:tgtEl>
                                        <p:attrNameLst>
                                          <p:attrName>style.visibility</p:attrName>
                                        </p:attrNameLst>
                                      </p:cBhvr>
                                      <p:to>
                                        <p:strVal val="visible"/>
                                      </p:to>
                                    </p:set>
                                    <p:animEffect transition="in" filter="fade">
                                      <p:cBhvr>
                                        <p:cTn id="7" dur="500"/>
                                        <p:tgtEl>
                                          <p:spTgt spid="86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68">
                                            <p:txEl>
                                              <p:pRg st="0" end="0"/>
                                            </p:txEl>
                                          </p:spTgt>
                                        </p:tgtEl>
                                        <p:attrNameLst>
                                          <p:attrName>style.visibility</p:attrName>
                                        </p:attrNameLst>
                                      </p:cBhvr>
                                      <p:to>
                                        <p:strVal val="visible"/>
                                      </p:to>
                                    </p:set>
                                    <p:animEffect transition="in" filter="fade">
                                      <p:cBhvr>
                                        <p:cTn id="11" dur="500"/>
                                        <p:tgtEl>
                                          <p:spTgt spid="86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68">
                                            <p:txEl>
                                              <p:pRg st="1" end="1"/>
                                            </p:txEl>
                                          </p:spTgt>
                                        </p:tgtEl>
                                        <p:attrNameLst>
                                          <p:attrName>style.visibility</p:attrName>
                                        </p:attrNameLst>
                                      </p:cBhvr>
                                      <p:to>
                                        <p:strVal val="visible"/>
                                      </p:to>
                                    </p:set>
                                    <p:animEffect transition="in" filter="fade">
                                      <p:cBhvr>
                                        <p:cTn id="15" dur="500"/>
                                        <p:tgtEl>
                                          <p:spTgt spid="86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68">
                                            <p:txEl>
                                              <p:pRg st="2" end="2"/>
                                            </p:txEl>
                                          </p:spTgt>
                                        </p:tgtEl>
                                        <p:attrNameLst>
                                          <p:attrName>style.visibility</p:attrName>
                                        </p:attrNameLst>
                                      </p:cBhvr>
                                      <p:to>
                                        <p:strVal val="visible"/>
                                      </p:to>
                                    </p:set>
                                    <p:animEffect transition="in" filter="fade">
                                      <p:cBhvr>
                                        <p:cTn id="19" dur="500"/>
                                        <p:tgtEl>
                                          <p:spTgt spid="868">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68">
                                            <p:txEl>
                                              <p:pRg st="3" end="3"/>
                                            </p:txEl>
                                          </p:spTgt>
                                        </p:tgtEl>
                                        <p:attrNameLst>
                                          <p:attrName>style.visibility</p:attrName>
                                        </p:attrNameLst>
                                      </p:cBhvr>
                                      <p:to>
                                        <p:strVal val="visible"/>
                                      </p:to>
                                    </p:set>
                                    <p:animEffect transition="in" filter="fade">
                                      <p:cBhvr>
                                        <p:cTn id="23" dur="500"/>
                                        <p:tgtEl>
                                          <p:spTgt spid="868">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68">
                                            <p:txEl>
                                              <p:pRg st="4" end="4"/>
                                            </p:txEl>
                                          </p:spTgt>
                                        </p:tgtEl>
                                        <p:attrNameLst>
                                          <p:attrName>style.visibility</p:attrName>
                                        </p:attrNameLst>
                                      </p:cBhvr>
                                      <p:to>
                                        <p:strVal val="visible"/>
                                      </p:to>
                                    </p:set>
                                    <p:animEffect transition="in" filter="fade">
                                      <p:cBhvr>
                                        <p:cTn id="27" dur="500"/>
                                        <p:tgtEl>
                                          <p:spTgt spid="868">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68">
                                            <p:txEl>
                                              <p:pRg st="5" end="5"/>
                                            </p:txEl>
                                          </p:spTgt>
                                        </p:tgtEl>
                                        <p:attrNameLst>
                                          <p:attrName>style.visibility</p:attrName>
                                        </p:attrNameLst>
                                      </p:cBhvr>
                                      <p:to>
                                        <p:strVal val="visible"/>
                                      </p:to>
                                    </p:set>
                                    <p:animEffect transition="in" filter="fade">
                                      <p:cBhvr>
                                        <p:cTn id="31" dur="500"/>
                                        <p:tgtEl>
                                          <p:spTgt spid="868">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68">
                                            <p:txEl>
                                              <p:pRg st="6" end="6"/>
                                            </p:txEl>
                                          </p:spTgt>
                                        </p:tgtEl>
                                        <p:attrNameLst>
                                          <p:attrName>style.visibility</p:attrName>
                                        </p:attrNameLst>
                                      </p:cBhvr>
                                      <p:to>
                                        <p:strVal val="visible"/>
                                      </p:to>
                                    </p:set>
                                    <p:animEffect transition="in" filter="fade">
                                      <p:cBhvr>
                                        <p:cTn id="35" dur="500"/>
                                        <p:tgtEl>
                                          <p:spTgt spid="868">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68">
                                            <p:txEl>
                                              <p:pRg st="7" end="7"/>
                                            </p:txEl>
                                          </p:spTgt>
                                        </p:tgtEl>
                                        <p:attrNameLst>
                                          <p:attrName>style.visibility</p:attrName>
                                        </p:attrNameLst>
                                      </p:cBhvr>
                                      <p:to>
                                        <p:strVal val="visible"/>
                                      </p:to>
                                    </p:set>
                                    <p:animEffect transition="in" filter="fade">
                                      <p:cBhvr>
                                        <p:cTn id="39" dur="500"/>
                                        <p:tgtEl>
                                          <p:spTgt spid="868">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68">
                                            <p:txEl>
                                              <p:pRg st="8" end="8"/>
                                            </p:txEl>
                                          </p:spTgt>
                                        </p:tgtEl>
                                        <p:attrNameLst>
                                          <p:attrName>style.visibility</p:attrName>
                                        </p:attrNameLst>
                                      </p:cBhvr>
                                      <p:to>
                                        <p:strVal val="visible"/>
                                      </p:to>
                                    </p:set>
                                    <p:animEffect transition="in" filter="fade">
                                      <p:cBhvr>
                                        <p:cTn id="43" dur="500"/>
                                        <p:tgtEl>
                                          <p:spTgt spid="868">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870"/>
                                        </p:tgtEl>
                                        <p:attrNameLst>
                                          <p:attrName>style.visibility</p:attrName>
                                        </p:attrNameLst>
                                      </p:cBhvr>
                                      <p:to>
                                        <p:strVal val="visible"/>
                                      </p:to>
                                    </p:set>
                                    <p:anim calcmode="lin" valueType="num">
                                      <p:cBhvr additive="base">
                                        <p:cTn id="47" dur="500"/>
                                        <p:tgtEl>
                                          <p:spTgt spid="870"/>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877"/>
                                        </p:tgtEl>
                                        <p:attrNameLst>
                                          <p:attrName>style.visibility</p:attrName>
                                        </p:attrNameLst>
                                      </p:cBhvr>
                                      <p:to>
                                        <p:strVal val="visible"/>
                                      </p:to>
                                    </p:set>
                                    <p:animEffect transition="in" filter="fade">
                                      <p:cBhvr>
                                        <p:cTn id="51" dur="500"/>
                                        <p:tgtEl>
                                          <p:spTgt spid="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galery_02">
    <p:spTree>
      <p:nvGrpSpPr>
        <p:cNvPr id="1" name="Shape 78"/>
        <p:cNvGrpSpPr/>
        <p:nvPr/>
      </p:nvGrpSpPr>
      <p:grpSpPr>
        <a:xfrm>
          <a:off x="0" y="0"/>
          <a:ext cx="0" cy="0"/>
          <a:chOff x="0" y="0"/>
          <a:chExt cx="0" cy="0"/>
        </a:xfrm>
      </p:grpSpPr>
      <p:sp>
        <p:nvSpPr>
          <p:cNvPr id="79" name="Shape 79"/>
          <p:cNvSpPr>
            <a:spLocks noGrp="1"/>
          </p:cNvSpPr>
          <p:nvPr>
            <p:ph type="pic" idx="2"/>
          </p:nvPr>
        </p:nvSpPr>
        <p:spPr>
          <a:xfrm>
            <a:off x="-1586" y="546793"/>
            <a:ext cx="8176890" cy="605936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 name="Shape 80"/>
          <p:cNvSpPr/>
          <p:nvPr/>
        </p:nvSpPr>
        <p:spPr>
          <a:xfrm>
            <a:off x="7482015" y="6533573"/>
            <a:ext cx="1335476" cy="284068"/>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p:tgtEl>
                                          <p:spTgt spid="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0_mockup_06">
    <p:spTree>
      <p:nvGrpSpPr>
        <p:cNvPr id="1" name="Shape 878"/>
        <p:cNvGrpSpPr/>
        <p:nvPr/>
      </p:nvGrpSpPr>
      <p:grpSpPr>
        <a:xfrm>
          <a:off x="0" y="0"/>
          <a:ext cx="0" cy="0"/>
          <a:chOff x="0" y="0"/>
          <a:chExt cx="0" cy="0"/>
        </a:xfrm>
      </p:grpSpPr>
      <p:sp>
        <p:nvSpPr>
          <p:cNvPr id="879" name="Shape 879"/>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880" name="Shape 880"/>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81" name="Shape 881"/>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882" name="Shape 882"/>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883" name="Shape 883"/>
          <p:cNvGrpSpPr/>
          <p:nvPr/>
        </p:nvGrpSpPr>
        <p:grpSpPr>
          <a:xfrm>
            <a:off x="1993880" y="856989"/>
            <a:ext cx="5139396" cy="4143351"/>
            <a:chOff x="1573212" y="2011363"/>
            <a:chExt cx="6840537" cy="3922711"/>
          </a:xfrm>
        </p:grpSpPr>
        <p:sp>
          <p:nvSpPr>
            <p:cNvPr id="884" name="Shape 884"/>
            <p:cNvSpPr/>
            <p:nvPr/>
          </p:nvSpPr>
          <p:spPr>
            <a:xfrm>
              <a:off x="2241550" y="2011363"/>
              <a:ext cx="5532438" cy="3798887"/>
            </a:xfrm>
            <a:custGeom>
              <a:avLst/>
              <a:gdLst/>
              <a:ahLst/>
              <a:cxnLst/>
              <a:rect l="0" t="0" r="0" b="0"/>
              <a:pathLst>
                <a:path w="120000" h="120000" extrusionOk="0">
                  <a:moveTo>
                    <a:pt x="119992" y="115178"/>
                  </a:moveTo>
                  <a:lnTo>
                    <a:pt x="119992" y="115178"/>
                  </a:lnTo>
                  <a:cubicBezTo>
                    <a:pt x="119992" y="117862"/>
                    <a:pt x="118524" y="119988"/>
                    <a:pt x="116743" y="119988"/>
                  </a:cubicBezTo>
                  <a:cubicBezTo>
                    <a:pt x="3303" y="119988"/>
                    <a:pt x="3303" y="119988"/>
                    <a:pt x="3303" y="119988"/>
                  </a:cubicBezTo>
                  <a:cubicBezTo>
                    <a:pt x="1460" y="119988"/>
                    <a:pt x="0" y="117862"/>
                    <a:pt x="0" y="115178"/>
                  </a:cubicBezTo>
                  <a:cubicBezTo>
                    <a:pt x="0" y="4730"/>
                    <a:pt x="0" y="4730"/>
                    <a:pt x="0" y="4730"/>
                  </a:cubicBezTo>
                  <a:cubicBezTo>
                    <a:pt x="0" y="2126"/>
                    <a:pt x="1460" y="0"/>
                    <a:pt x="3303" y="0"/>
                  </a:cubicBezTo>
                  <a:cubicBezTo>
                    <a:pt x="116743" y="0"/>
                    <a:pt x="116743" y="0"/>
                    <a:pt x="116743" y="0"/>
                  </a:cubicBezTo>
                  <a:cubicBezTo>
                    <a:pt x="118524" y="0"/>
                    <a:pt x="119992" y="2126"/>
                    <a:pt x="119992" y="4730"/>
                  </a:cubicBezTo>
                  <a:lnTo>
                    <a:pt x="119992" y="115178"/>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85" name="Shape 885"/>
            <p:cNvSpPr/>
            <p:nvPr/>
          </p:nvSpPr>
          <p:spPr>
            <a:xfrm>
              <a:off x="1573212" y="5726112"/>
              <a:ext cx="6840537" cy="207961"/>
            </a:xfrm>
            <a:custGeom>
              <a:avLst/>
              <a:gdLst/>
              <a:ahLst/>
              <a:cxnLst/>
              <a:rect l="0" t="0" r="0" b="0"/>
              <a:pathLst>
                <a:path w="120000" h="120000" extrusionOk="0">
                  <a:moveTo>
                    <a:pt x="119993" y="72166"/>
                  </a:moveTo>
                  <a:lnTo>
                    <a:pt x="119993" y="72166"/>
                  </a:lnTo>
                  <a:cubicBezTo>
                    <a:pt x="119993" y="72166"/>
                    <a:pt x="118061" y="119792"/>
                    <a:pt x="115477" y="119792"/>
                  </a:cubicBezTo>
                  <a:cubicBezTo>
                    <a:pt x="112894" y="119792"/>
                    <a:pt x="6915" y="119792"/>
                    <a:pt x="4686" y="119792"/>
                  </a:cubicBezTo>
                  <a:cubicBezTo>
                    <a:pt x="2494" y="119792"/>
                    <a:pt x="0" y="72166"/>
                    <a:pt x="0" y="72166"/>
                  </a:cubicBezTo>
                  <a:cubicBezTo>
                    <a:pt x="0" y="0"/>
                    <a:pt x="0" y="0"/>
                    <a:pt x="0" y="0"/>
                  </a:cubicBezTo>
                  <a:cubicBezTo>
                    <a:pt x="119993" y="0"/>
                    <a:pt x="119993" y="0"/>
                    <a:pt x="119993" y="0"/>
                  </a:cubicBezTo>
                  <a:lnTo>
                    <a:pt x="119993" y="72166"/>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86" name="Shape 886"/>
            <p:cNvSpPr/>
            <p:nvPr/>
          </p:nvSpPr>
          <p:spPr>
            <a:xfrm>
              <a:off x="1573212" y="5849937"/>
              <a:ext cx="6840537" cy="82550"/>
            </a:xfrm>
            <a:custGeom>
              <a:avLst/>
              <a:gdLst/>
              <a:ahLst/>
              <a:cxnLst/>
              <a:rect l="0" t="0" r="0" b="0"/>
              <a:pathLst>
                <a:path w="120000" h="120000" extrusionOk="0">
                  <a:moveTo>
                    <a:pt x="0" y="0"/>
                  </a:moveTo>
                  <a:lnTo>
                    <a:pt x="0" y="0"/>
                  </a:lnTo>
                  <a:cubicBezTo>
                    <a:pt x="0" y="0"/>
                    <a:pt x="2494" y="119478"/>
                    <a:pt x="4686" y="119478"/>
                  </a:cubicBezTo>
                  <a:cubicBezTo>
                    <a:pt x="6915" y="119478"/>
                    <a:pt x="112894" y="119478"/>
                    <a:pt x="115477" y="119478"/>
                  </a:cubicBezTo>
                  <a:cubicBezTo>
                    <a:pt x="118061" y="119478"/>
                    <a:pt x="119993" y="0"/>
                    <a:pt x="119993" y="0"/>
                  </a:cubicBezTo>
                  <a:lnTo>
                    <a:pt x="0" y="0"/>
                  </a:lnTo>
                </a:path>
              </a:pathLst>
            </a:custGeom>
            <a:solidFill>
              <a:srgbClr val="E2E2E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87" name="Shape 887"/>
            <p:cNvSpPr/>
            <p:nvPr/>
          </p:nvSpPr>
          <p:spPr>
            <a:xfrm>
              <a:off x="4508500" y="5726112"/>
              <a:ext cx="973137" cy="77787"/>
            </a:xfrm>
            <a:custGeom>
              <a:avLst/>
              <a:gdLst/>
              <a:ahLst/>
              <a:cxnLst/>
              <a:rect l="0" t="0" r="0" b="0"/>
              <a:pathLst>
                <a:path w="120000" h="120000" extrusionOk="0">
                  <a:moveTo>
                    <a:pt x="0" y="0"/>
                  </a:moveTo>
                  <a:lnTo>
                    <a:pt x="0" y="0"/>
                  </a:lnTo>
                  <a:cubicBezTo>
                    <a:pt x="1819" y="69444"/>
                    <a:pt x="7056" y="119444"/>
                    <a:pt x="13224" y="119444"/>
                  </a:cubicBezTo>
                  <a:cubicBezTo>
                    <a:pt x="106730" y="119444"/>
                    <a:pt x="106730" y="119444"/>
                    <a:pt x="106730" y="119444"/>
                  </a:cubicBezTo>
                  <a:cubicBezTo>
                    <a:pt x="112855" y="119444"/>
                    <a:pt x="118091" y="69444"/>
                    <a:pt x="119955" y="0"/>
                  </a:cubicBezTo>
                  <a:lnTo>
                    <a:pt x="0" y="0"/>
                  </a:ln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88" name="Shape 888"/>
            <p:cNvSpPr/>
            <p:nvPr/>
          </p:nvSpPr>
          <p:spPr>
            <a:xfrm>
              <a:off x="7675563" y="5775325"/>
              <a:ext cx="307974" cy="30162"/>
            </a:xfrm>
            <a:custGeom>
              <a:avLst/>
              <a:gdLst/>
              <a:ahLst/>
              <a:cxnLst/>
              <a:rect l="0" t="0" r="0" b="0"/>
              <a:pathLst>
                <a:path w="120000" h="120000" extrusionOk="0">
                  <a:moveTo>
                    <a:pt x="119859" y="60000"/>
                  </a:moveTo>
                  <a:lnTo>
                    <a:pt x="119859" y="60000"/>
                  </a:lnTo>
                  <a:cubicBezTo>
                    <a:pt x="119859" y="98571"/>
                    <a:pt x="116908" y="118571"/>
                    <a:pt x="113957" y="118571"/>
                  </a:cubicBezTo>
                  <a:cubicBezTo>
                    <a:pt x="5901" y="118571"/>
                    <a:pt x="5901" y="118571"/>
                    <a:pt x="5901" y="118571"/>
                  </a:cubicBezTo>
                  <a:cubicBezTo>
                    <a:pt x="2950" y="118571"/>
                    <a:pt x="0" y="98571"/>
                    <a:pt x="0" y="60000"/>
                  </a:cubicBezTo>
                  <a:lnTo>
                    <a:pt x="0" y="60000"/>
                  </a:lnTo>
                  <a:cubicBezTo>
                    <a:pt x="0" y="30000"/>
                    <a:pt x="2950" y="0"/>
                    <a:pt x="5901" y="0"/>
                  </a:cubicBezTo>
                  <a:cubicBezTo>
                    <a:pt x="113957" y="0"/>
                    <a:pt x="113957" y="0"/>
                    <a:pt x="113957" y="0"/>
                  </a:cubicBezTo>
                  <a:cubicBezTo>
                    <a:pt x="116908" y="0"/>
                    <a:pt x="119859" y="30000"/>
                    <a:pt x="119859" y="60000"/>
                  </a:cubicBez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89" name="Shape 889"/>
            <p:cNvSpPr/>
            <p:nvPr/>
          </p:nvSpPr>
          <p:spPr>
            <a:xfrm>
              <a:off x="5014912" y="2092325"/>
              <a:ext cx="30161" cy="30162"/>
            </a:xfrm>
            <a:custGeom>
              <a:avLst/>
              <a:gdLst/>
              <a:ahLst/>
              <a:cxnLst/>
              <a:rect l="0" t="0" r="0" b="0"/>
              <a:pathLst>
                <a:path w="120000" h="120000" extrusionOk="0">
                  <a:moveTo>
                    <a:pt x="118571" y="58571"/>
                  </a:moveTo>
                  <a:lnTo>
                    <a:pt x="118571" y="58571"/>
                  </a:lnTo>
                  <a:cubicBezTo>
                    <a:pt x="118571" y="98571"/>
                    <a:pt x="100000" y="118571"/>
                    <a:pt x="60000" y="118571"/>
                  </a:cubicBezTo>
                  <a:cubicBezTo>
                    <a:pt x="30000" y="118571"/>
                    <a:pt x="0" y="98571"/>
                    <a:pt x="0" y="58571"/>
                  </a:cubicBezTo>
                  <a:cubicBezTo>
                    <a:pt x="0" y="30000"/>
                    <a:pt x="30000" y="0"/>
                    <a:pt x="60000" y="0"/>
                  </a:cubicBezTo>
                  <a:cubicBezTo>
                    <a:pt x="100000" y="0"/>
                    <a:pt x="118571" y="30000"/>
                    <a:pt x="118571" y="58571"/>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890" name="Shape 890"/>
            <p:cNvSpPr/>
            <p:nvPr/>
          </p:nvSpPr>
          <p:spPr>
            <a:xfrm>
              <a:off x="2386013" y="2184400"/>
              <a:ext cx="5245100" cy="3314700"/>
            </a:xfrm>
            <a:custGeom>
              <a:avLst/>
              <a:gdLst/>
              <a:ahLst/>
              <a:cxnLst/>
              <a:rect l="0" t="0" r="0" b="0"/>
              <a:pathLst>
                <a:path w="120000" h="120000" extrusionOk="0">
                  <a:moveTo>
                    <a:pt x="119991" y="119986"/>
                  </a:moveTo>
                  <a:lnTo>
                    <a:pt x="0" y="119986"/>
                  </a:lnTo>
                  <a:lnTo>
                    <a:pt x="0" y="0"/>
                  </a:lnTo>
                  <a:lnTo>
                    <a:pt x="119991" y="0"/>
                  </a:lnTo>
                  <a:lnTo>
                    <a:pt x="119991" y="11998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891" name="Shape 891"/>
          <p:cNvSpPr>
            <a:spLocks noGrp="1"/>
          </p:cNvSpPr>
          <p:nvPr>
            <p:ph type="pic" idx="2"/>
          </p:nvPr>
        </p:nvSpPr>
        <p:spPr>
          <a:xfrm>
            <a:off x="2605303" y="1025416"/>
            <a:ext cx="3941329" cy="350191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500"/>
                                        <p:tgtEl>
                                          <p:spTgt spid="8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81">
                                            <p:txEl>
                                              <p:pRg st="0" end="0"/>
                                            </p:txEl>
                                          </p:spTgt>
                                        </p:tgtEl>
                                        <p:attrNameLst>
                                          <p:attrName>style.visibility</p:attrName>
                                        </p:attrNameLst>
                                      </p:cBhvr>
                                      <p:to>
                                        <p:strVal val="visible"/>
                                      </p:to>
                                    </p:set>
                                    <p:animEffect transition="in" filter="fade">
                                      <p:cBhvr>
                                        <p:cTn id="11" dur="500"/>
                                        <p:tgtEl>
                                          <p:spTgt spid="881">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81">
                                            <p:txEl>
                                              <p:pRg st="1" end="1"/>
                                            </p:txEl>
                                          </p:spTgt>
                                        </p:tgtEl>
                                        <p:attrNameLst>
                                          <p:attrName>style.visibility</p:attrName>
                                        </p:attrNameLst>
                                      </p:cBhvr>
                                      <p:to>
                                        <p:strVal val="visible"/>
                                      </p:to>
                                    </p:set>
                                    <p:animEffect transition="in" filter="fade">
                                      <p:cBhvr>
                                        <p:cTn id="15" dur="500"/>
                                        <p:tgtEl>
                                          <p:spTgt spid="881">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81">
                                            <p:txEl>
                                              <p:pRg st="2" end="2"/>
                                            </p:txEl>
                                          </p:spTgt>
                                        </p:tgtEl>
                                        <p:attrNameLst>
                                          <p:attrName>style.visibility</p:attrName>
                                        </p:attrNameLst>
                                      </p:cBhvr>
                                      <p:to>
                                        <p:strVal val="visible"/>
                                      </p:to>
                                    </p:set>
                                    <p:animEffect transition="in" filter="fade">
                                      <p:cBhvr>
                                        <p:cTn id="19" dur="500"/>
                                        <p:tgtEl>
                                          <p:spTgt spid="881">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81">
                                            <p:txEl>
                                              <p:pRg st="3" end="3"/>
                                            </p:txEl>
                                          </p:spTgt>
                                        </p:tgtEl>
                                        <p:attrNameLst>
                                          <p:attrName>style.visibility</p:attrName>
                                        </p:attrNameLst>
                                      </p:cBhvr>
                                      <p:to>
                                        <p:strVal val="visible"/>
                                      </p:to>
                                    </p:set>
                                    <p:animEffect transition="in" filter="fade">
                                      <p:cBhvr>
                                        <p:cTn id="23" dur="500"/>
                                        <p:tgtEl>
                                          <p:spTgt spid="881">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81">
                                            <p:txEl>
                                              <p:pRg st="4" end="4"/>
                                            </p:txEl>
                                          </p:spTgt>
                                        </p:tgtEl>
                                        <p:attrNameLst>
                                          <p:attrName>style.visibility</p:attrName>
                                        </p:attrNameLst>
                                      </p:cBhvr>
                                      <p:to>
                                        <p:strVal val="visible"/>
                                      </p:to>
                                    </p:set>
                                    <p:animEffect transition="in" filter="fade">
                                      <p:cBhvr>
                                        <p:cTn id="27" dur="500"/>
                                        <p:tgtEl>
                                          <p:spTgt spid="881">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81">
                                            <p:txEl>
                                              <p:pRg st="5" end="5"/>
                                            </p:txEl>
                                          </p:spTgt>
                                        </p:tgtEl>
                                        <p:attrNameLst>
                                          <p:attrName>style.visibility</p:attrName>
                                        </p:attrNameLst>
                                      </p:cBhvr>
                                      <p:to>
                                        <p:strVal val="visible"/>
                                      </p:to>
                                    </p:set>
                                    <p:animEffect transition="in" filter="fade">
                                      <p:cBhvr>
                                        <p:cTn id="31" dur="500"/>
                                        <p:tgtEl>
                                          <p:spTgt spid="881">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81">
                                            <p:txEl>
                                              <p:pRg st="6" end="6"/>
                                            </p:txEl>
                                          </p:spTgt>
                                        </p:tgtEl>
                                        <p:attrNameLst>
                                          <p:attrName>style.visibility</p:attrName>
                                        </p:attrNameLst>
                                      </p:cBhvr>
                                      <p:to>
                                        <p:strVal val="visible"/>
                                      </p:to>
                                    </p:set>
                                    <p:animEffect transition="in" filter="fade">
                                      <p:cBhvr>
                                        <p:cTn id="35" dur="500"/>
                                        <p:tgtEl>
                                          <p:spTgt spid="881">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81">
                                            <p:txEl>
                                              <p:pRg st="7" end="7"/>
                                            </p:txEl>
                                          </p:spTgt>
                                        </p:tgtEl>
                                        <p:attrNameLst>
                                          <p:attrName>style.visibility</p:attrName>
                                        </p:attrNameLst>
                                      </p:cBhvr>
                                      <p:to>
                                        <p:strVal val="visible"/>
                                      </p:to>
                                    </p:set>
                                    <p:animEffect transition="in" filter="fade">
                                      <p:cBhvr>
                                        <p:cTn id="39" dur="500"/>
                                        <p:tgtEl>
                                          <p:spTgt spid="881">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81">
                                            <p:txEl>
                                              <p:pRg st="8" end="8"/>
                                            </p:txEl>
                                          </p:spTgt>
                                        </p:tgtEl>
                                        <p:attrNameLst>
                                          <p:attrName>style.visibility</p:attrName>
                                        </p:attrNameLst>
                                      </p:cBhvr>
                                      <p:to>
                                        <p:strVal val="visible"/>
                                      </p:to>
                                    </p:set>
                                    <p:animEffect transition="in" filter="fade">
                                      <p:cBhvr>
                                        <p:cTn id="43" dur="500"/>
                                        <p:tgtEl>
                                          <p:spTgt spid="881">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883"/>
                                        </p:tgtEl>
                                        <p:attrNameLst>
                                          <p:attrName>style.visibility</p:attrName>
                                        </p:attrNameLst>
                                      </p:cBhvr>
                                      <p:to>
                                        <p:strVal val="visible"/>
                                      </p:to>
                                    </p:set>
                                    <p:anim calcmode="lin" valueType="num">
                                      <p:cBhvr additive="base">
                                        <p:cTn id="47" dur="500"/>
                                        <p:tgtEl>
                                          <p:spTgt spid="883"/>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891"/>
                                        </p:tgtEl>
                                        <p:attrNameLst>
                                          <p:attrName>style.visibility</p:attrName>
                                        </p:attrNameLst>
                                      </p:cBhvr>
                                      <p:to>
                                        <p:strVal val="visible"/>
                                      </p:to>
                                    </p:set>
                                    <p:animEffect transition="in" filter="fade">
                                      <p:cBhvr>
                                        <p:cTn id="51" dur="300"/>
                                        <p:tgtEl>
                                          <p:spTgt spid="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1_mockup_06">
    <p:spTree>
      <p:nvGrpSpPr>
        <p:cNvPr id="1" name="Shape 892"/>
        <p:cNvGrpSpPr/>
        <p:nvPr/>
      </p:nvGrpSpPr>
      <p:grpSpPr>
        <a:xfrm>
          <a:off x="0" y="0"/>
          <a:ext cx="0" cy="0"/>
          <a:chOff x="0" y="0"/>
          <a:chExt cx="0" cy="0"/>
        </a:xfrm>
      </p:grpSpPr>
      <p:sp>
        <p:nvSpPr>
          <p:cNvPr id="893" name="Shape 893"/>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894" name="Shape 894"/>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95" name="Shape 895"/>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896" name="Shape 896"/>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897" name="Shape 897"/>
          <p:cNvGrpSpPr/>
          <p:nvPr/>
        </p:nvGrpSpPr>
        <p:grpSpPr>
          <a:xfrm>
            <a:off x="3893068" y="1291500"/>
            <a:ext cx="1338431" cy="3956390"/>
            <a:chOff x="5348287" y="496887"/>
            <a:chExt cx="3155950" cy="6635750"/>
          </a:xfrm>
        </p:grpSpPr>
        <p:grpSp>
          <p:nvGrpSpPr>
            <p:cNvPr id="898" name="Shape 898"/>
            <p:cNvGrpSpPr/>
            <p:nvPr/>
          </p:nvGrpSpPr>
          <p:grpSpPr>
            <a:xfrm>
              <a:off x="5394325" y="560387"/>
              <a:ext cx="3078163" cy="6540500"/>
              <a:chOff x="5394325" y="560387"/>
              <a:chExt cx="3078163" cy="6540500"/>
            </a:xfrm>
          </p:grpSpPr>
          <p:sp>
            <p:nvSpPr>
              <p:cNvPr id="899" name="Shape 899"/>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00" name="Shape 900"/>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01" name="Shape 901"/>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02" name="Shape 902"/>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03" name="Shape 903"/>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04" name="Shape 904"/>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05" name="Shape 905"/>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06" name="Shape 906"/>
          <p:cNvSpPr>
            <a:spLocks noGrp="1"/>
          </p:cNvSpPr>
          <p:nvPr>
            <p:ph type="pic" idx="2"/>
          </p:nvPr>
        </p:nvSpPr>
        <p:spPr>
          <a:xfrm>
            <a:off x="4005199" y="1859092"/>
            <a:ext cx="1127105" cy="282354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907" name="Shape 907"/>
          <p:cNvGrpSpPr/>
          <p:nvPr/>
        </p:nvGrpSpPr>
        <p:grpSpPr>
          <a:xfrm>
            <a:off x="5283734" y="1291500"/>
            <a:ext cx="1338431" cy="3956390"/>
            <a:chOff x="5348287" y="496887"/>
            <a:chExt cx="3155950" cy="6635750"/>
          </a:xfrm>
        </p:grpSpPr>
        <p:grpSp>
          <p:nvGrpSpPr>
            <p:cNvPr id="908" name="Shape 908"/>
            <p:cNvGrpSpPr/>
            <p:nvPr/>
          </p:nvGrpSpPr>
          <p:grpSpPr>
            <a:xfrm>
              <a:off x="5394325" y="560387"/>
              <a:ext cx="3078163" cy="6540500"/>
              <a:chOff x="5394325" y="560387"/>
              <a:chExt cx="3078163" cy="6540500"/>
            </a:xfrm>
          </p:grpSpPr>
          <p:sp>
            <p:nvSpPr>
              <p:cNvPr id="909" name="Shape 909"/>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10" name="Shape 910"/>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11" name="Shape 911"/>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12" name="Shape 912"/>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13" name="Shape 913"/>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14" name="Shape 914"/>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15" name="Shape 915"/>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16" name="Shape 916"/>
          <p:cNvSpPr>
            <a:spLocks noGrp="1"/>
          </p:cNvSpPr>
          <p:nvPr>
            <p:ph type="pic" idx="3"/>
          </p:nvPr>
        </p:nvSpPr>
        <p:spPr>
          <a:xfrm>
            <a:off x="5395867" y="1859092"/>
            <a:ext cx="1127105" cy="282354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917" name="Shape 917"/>
          <p:cNvGrpSpPr/>
          <p:nvPr/>
        </p:nvGrpSpPr>
        <p:grpSpPr>
          <a:xfrm>
            <a:off x="6674404" y="1291809"/>
            <a:ext cx="1338431" cy="3956390"/>
            <a:chOff x="5348287" y="496887"/>
            <a:chExt cx="3155950" cy="6635750"/>
          </a:xfrm>
        </p:grpSpPr>
        <p:grpSp>
          <p:nvGrpSpPr>
            <p:cNvPr id="918" name="Shape 918"/>
            <p:cNvGrpSpPr/>
            <p:nvPr/>
          </p:nvGrpSpPr>
          <p:grpSpPr>
            <a:xfrm>
              <a:off x="5394325" y="560387"/>
              <a:ext cx="3078163" cy="6540500"/>
              <a:chOff x="5394325" y="560387"/>
              <a:chExt cx="3078163" cy="6540500"/>
            </a:xfrm>
          </p:grpSpPr>
          <p:sp>
            <p:nvSpPr>
              <p:cNvPr id="919" name="Shape 919"/>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20" name="Shape 920"/>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21" name="Shape 921"/>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22" name="Shape 922"/>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23" name="Shape 923"/>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24" name="Shape 924"/>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25" name="Shape 925"/>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26" name="Shape 926"/>
          <p:cNvSpPr>
            <a:spLocks noGrp="1"/>
          </p:cNvSpPr>
          <p:nvPr>
            <p:ph type="pic" idx="4"/>
          </p:nvPr>
        </p:nvSpPr>
        <p:spPr>
          <a:xfrm>
            <a:off x="6786535" y="1859402"/>
            <a:ext cx="1127105" cy="282354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927" name="Shape 927"/>
          <p:cNvGrpSpPr/>
          <p:nvPr/>
        </p:nvGrpSpPr>
        <p:grpSpPr>
          <a:xfrm>
            <a:off x="2506061" y="1291500"/>
            <a:ext cx="1338431" cy="3956390"/>
            <a:chOff x="5348287" y="496887"/>
            <a:chExt cx="3155950" cy="6635750"/>
          </a:xfrm>
        </p:grpSpPr>
        <p:grpSp>
          <p:nvGrpSpPr>
            <p:cNvPr id="928" name="Shape 928"/>
            <p:cNvGrpSpPr/>
            <p:nvPr/>
          </p:nvGrpSpPr>
          <p:grpSpPr>
            <a:xfrm>
              <a:off x="5394325" y="560387"/>
              <a:ext cx="3078163" cy="6540500"/>
              <a:chOff x="5394325" y="560387"/>
              <a:chExt cx="3078163" cy="6540500"/>
            </a:xfrm>
          </p:grpSpPr>
          <p:sp>
            <p:nvSpPr>
              <p:cNvPr id="929" name="Shape 929"/>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30" name="Shape 930"/>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31" name="Shape 931"/>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32" name="Shape 932"/>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33" name="Shape 933"/>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34" name="Shape 934"/>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35" name="Shape 935"/>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36" name="Shape 936"/>
          <p:cNvSpPr>
            <a:spLocks noGrp="1"/>
          </p:cNvSpPr>
          <p:nvPr>
            <p:ph type="pic" idx="5"/>
          </p:nvPr>
        </p:nvSpPr>
        <p:spPr>
          <a:xfrm>
            <a:off x="2618192" y="1859092"/>
            <a:ext cx="1127105" cy="282354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937" name="Shape 937"/>
          <p:cNvGrpSpPr/>
          <p:nvPr/>
        </p:nvGrpSpPr>
        <p:grpSpPr>
          <a:xfrm>
            <a:off x="1101202" y="1291500"/>
            <a:ext cx="1338431" cy="3956390"/>
            <a:chOff x="5348287" y="496887"/>
            <a:chExt cx="3155950" cy="6635750"/>
          </a:xfrm>
        </p:grpSpPr>
        <p:grpSp>
          <p:nvGrpSpPr>
            <p:cNvPr id="938" name="Shape 938"/>
            <p:cNvGrpSpPr/>
            <p:nvPr/>
          </p:nvGrpSpPr>
          <p:grpSpPr>
            <a:xfrm>
              <a:off x="5394325" y="560387"/>
              <a:ext cx="3078163" cy="6540500"/>
              <a:chOff x="5394325" y="560387"/>
              <a:chExt cx="3078163" cy="6540500"/>
            </a:xfrm>
          </p:grpSpPr>
          <p:sp>
            <p:nvSpPr>
              <p:cNvPr id="939" name="Shape 939"/>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40" name="Shape 940"/>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41" name="Shape 941"/>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42" name="Shape 942"/>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43" name="Shape 943"/>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44" name="Shape 944"/>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45" name="Shape 945"/>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46" name="Shape 946"/>
          <p:cNvSpPr>
            <a:spLocks noGrp="1"/>
          </p:cNvSpPr>
          <p:nvPr>
            <p:ph type="pic" idx="6"/>
          </p:nvPr>
        </p:nvSpPr>
        <p:spPr>
          <a:xfrm>
            <a:off x="1213333" y="1859092"/>
            <a:ext cx="1127105" cy="282354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6"/>
                                        </p:tgtEl>
                                        <p:attrNameLst>
                                          <p:attrName>style.visibility</p:attrName>
                                        </p:attrNameLst>
                                      </p:cBhvr>
                                      <p:to>
                                        <p:strVal val="visible"/>
                                      </p:to>
                                    </p:set>
                                    <p:animEffect transition="in" filter="fade">
                                      <p:cBhvr>
                                        <p:cTn id="7" dur="500"/>
                                        <p:tgtEl>
                                          <p:spTgt spid="89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95">
                                            <p:txEl>
                                              <p:pRg st="0" end="0"/>
                                            </p:txEl>
                                          </p:spTgt>
                                        </p:tgtEl>
                                        <p:attrNameLst>
                                          <p:attrName>style.visibility</p:attrName>
                                        </p:attrNameLst>
                                      </p:cBhvr>
                                      <p:to>
                                        <p:strVal val="visible"/>
                                      </p:to>
                                    </p:set>
                                    <p:animEffect transition="in" filter="fade">
                                      <p:cBhvr>
                                        <p:cTn id="11" dur="500"/>
                                        <p:tgtEl>
                                          <p:spTgt spid="895">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95">
                                            <p:txEl>
                                              <p:pRg st="1" end="1"/>
                                            </p:txEl>
                                          </p:spTgt>
                                        </p:tgtEl>
                                        <p:attrNameLst>
                                          <p:attrName>style.visibility</p:attrName>
                                        </p:attrNameLst>
                                      </p:cBhvr>
                                      <p:to>
                                        <p:strVal val="visible"/>
                                      </p:to>
                                    </p:set>
                                    <p:animEffect transition="in" filter="fade">
                                      <p:cBhvr>
                                        <p:cTn id="15" dur="500"/>
                                        <p:tgtEl>
                                          <p:spTgt spid="895">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95">
                                            <p:txEl>
                                              <p:pRg st="2" end="2"/>
                                            </p:txEl>
                                          </p:spTgt>
                                        </p:tgtEl>
                                        <p:attrNameLst>
                                          <p:attrName>style.visibility</p:attrName>
                                        </p:attrNameLst>
                                      </p:cBhvr>
                                      <p:to>
                                        <p:strVal val="visible"/>
                                      </p:to>
                                    </p:set>
                                    <p:animEffect transition="in" filter="fade">
                                      <p:cBhvr>
                                        <p:cTn id="19" dur="500"/>
                                        <p:tgtEl>
                                          <p:spTgt spid="895">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95">
                                            <p:txEl>
                                              <p:pRg st="3" end="3"/>
                                            </p:txEl>
                                          </p:spTgt>
                                        </p:tgtEl>
                                        <p:attrNameLst>
                                          <p:attrName>style.visibility</p:attrName>
                                        </p:attrNameLst>
                                      </p:cBhvr>
                                      <p:to>
                                        <p:strVal val="visible"/>
                                      </p:to>
                                    </p:set>
                                    <p:animEffect transition="in" filter="fade">
                                      <p:cBhvr>
                                        <p:cTn id="23" dur="500"/>
                                        <p:tgtEl>
                                          <p:spTgt spid="895">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95">
                                            <p:txEl>
                                              <p:pRg st="4" end="4"/>
                                            </p:txEl>
                                          </p:spTgt>
                                        </p:tgtEl>
                                        <p:attrNameLst>
                                          <p:attrName>style.visibility</p:attrName>
                                        </p:attrNameLst>
                                      </p:cBhvr>
                                      <p:to>
                                        <p:strVal val="visible"/>
                                      </p:to>
                                    </p:set>
                                    <p:animEffect transition="in" filter="fade">
                                      <p:cBhvr>
                                        <p:cTn id="27" dur="500"/>
                                        <p:tgtEl>
                                          <p:spTgt spid="895">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895">
                                            <p:txEl>
                                              <p:pRg st="5" end="5"/>
                                            </p:txEl>
                                          </p:spTgt>
                                        </p:tgtEl>
                                        <p:attrNameLst>
                                          <p:attrName>style.visibility</p:attrName>
                                        </p:attrNameLst>
                                      </p:cBhvr>
                                      <p:to>
                                        <p:strVal val="visible"/>
                                      </p:to>
                                    </p:set>
                                    <p:animEffect transition="in" filter="fade">
                                      <p:cBhvr>
                                        <p:cTn id="31" dur="500"/>
                                        <p:tgtEl>
                                          <p:spTgt spid="895">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895">
                                            <p:txEl>
                                              <p:pRg st="6" end="6"/>
                                            </p:txEl>
                                          </p:spTgt>
                                        </p:tgtEl>
                                        <p:attrNameLst>
                                          <p:attrName>style.visibility</p:attrName>
                                        </p:attrNameLst>
                                      </p:cBhvr>
                                      <p:to>
                                        <p:strVal val="visible"/>
                                      </p:to>
                                    </p:set>
                                    <p:animEffect transition="in" filter="fade">
                                      <p:cBhvr>
                                        <p:cTn id="35" dur="500"/>
                                        <p:tgtEl>
                                          <p:spTgt spid="895">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95">
                                            <p:txEl>
                                              <p:pRg st="7" end="7"/>
                                            </p:txEl>
                                          </p:spTgt>
                                        </p:tgtEl>
                                        <p:attrNameLst>
                                          <p:attrName>style.visibility</p:attrName>
                                        </p:attrNameLst>
                                      </p:cBhvr>
                                      <p:to>
                                        <p:strVal val="visible"/>
                                      </p:to>
                                    </p:set>
                                    <p:animEffect transition="in" filter="fade">
                                      <p:cBhvr>
                                        <p:cTn id="39" dur="500"/>
                                        <p:tgtEl>
                                          <p:spTgt spid="895">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95">
                                            <p:txEl>
                                              <p:pRg st="8" end="8"/>
                                            </p:txEl>
                                          </p:spTgt>
                                        </p:tgtEl>
                                        <p:attrNameLst>
                                          <p:attrName>style.visibility</p:attrName>
                                        </p:attrNameLst>
                                      </p:cBhvr>
                                      <p:to>
                                        <p:strVal val="visible"/>
                                      </p:to>
                                    </p:set>
                                    <p:animEffect transition="in" filter="fade">
                                      <p:cBhvr>
                                        <p:cTn id="43" dur="500"/>
                                        <p:tgtEl>
                                          <p:spTgt spid="895">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937"/>
                                        </p:tgtEl>
                                        <p:attrNameLst>
                                          <p:attrName>style.visibility</p:attrName>
                                        </p:attrNameLst>
                                      </p:cBhvr>
                                      <p:to>
                                        <p:strVal val="visible"/>
                                      </p:to>
                                    </p:set>
                                    <p:anim calcmode="lin" valueType="num">
                                      <p:cBhvr additive="base">
                                        <p:cTn id="47" dur="500"/>
                                        <p:tgtEl>
                                          <p:spTgt spid="937"/>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46"/>
                                        </p:tgtEl>
                                        <p:attrNameLst>
                                          <p:attrName>style.visibility</p:attrName>
                                        </p:attrNameLst>
                                      </p:cBhvr>
                                      <p:to>
                                        <p:strVal val="visible"/>
                                      </p:to>
                                    </p:set>
                                    <p:animEffect transition="in" filter="fade">
                                      <p:cBhvr>
                                        <p:cTn id="51" dur="300"/>
                                        <p:tgtEl>
                                          <p:spTgt spid="946"/>
                                        </p:tgtEl>
                                      </p:cBhvr>
                                    </p:animEffect>
                                  </p:childTnLst>
                                </p:cTn>
                              </p:par>
                            </p:childTnLst>
                          </p:cTn>
                        </p:par>
                        <p:par>
                          <p:cTn id="52" fill="hold">
                            <p:stCondLst>
                              <p:cond delay="5800"/>
                            </p:stCondLst>
                            <p:childTnLst>
                              <p:par>
                                <p:cTn id="53" presetID="2" presetClass="entr" presetSubtype="1" fill="hold" nodeType="afterEffect">
                                  <p:stCondLst>
                                    <p:cond delay="0"/>
                                  </p:stCondLst>
                                  <p:childTnLst>
                                    <p:set>
                                      <p:cBhvr>
                                        <p:cTn id="54" dur="1" fill="hold">
                                          <p:stCondLst>
                                            <p:cond delay="0"/>
                                          </p:stCondLst>
                                        </p:cTn>
                                        <p:tgtEl>
                                          <p:spTgt spid="927"/>
                                        </p:tgtEl>
                                        <p:attrNameLst>
                                          <p:attrName>style.visibility</p:attrName>
                                        </p:attrNameLst>
                                      </p:cBhvr>
                                      <p:to>
                                        <p:strVal val="visible"/>
                                      </p:to>
                                    </p:set>
                                    <p:anim calcmode="lin" valueType="num">
                                      <p:cBhvr additive="base">
                                        <p:cTn id="55" dur="500"/>
                                        <p:tgtEl>
                                          <p:spTgt spid="927"/>
                                        </p:tgtEl>
                                        <p:attrNameLst>
                                          <p:attrName>ppt_y</p:attrName>
                                        </p:attrNameLst>
                                      </p:cBhvr>
                                      <p:tavLst>
                                        <p:tav tm="0">
                                          <p:val>
                                            <p:strVal val="#ppt_y-1"/>
                                          </p:val>
                                        </p:tav>
                                        <p:tav tm="100000">
                                          <p:val>
                                            <p:strVal val="#ppt_y"/>
                                          </p:val>
                                        </p:tav>
                                      </p:tavLst>
                                    </p:anim>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936"/>
                                        </p:tgtEl>
                                        <p:attrNameLst>
                                          <p:attrName>style.visibility</p:attrName>
                                        </p:attrNameLst>
                                      </p:cBhvr>
                                      <p:to>
                                        <p:strVal val="visible"/>
                                      </p:to>
                                    </p:set>
                                    <p:animEffect transition="in" filter="fade">
                                      <p:cBhvr>
                                        <p:cTn id="59" dur="300"/>
                                        <p:tgtEl>
                                          <p:spTgt spid="936"/>
                                        </p:tgtEl>
                                      </p:cBhvr>
                                    </p:animEffect>
                                  </p:childTnLst>
                                </p:cTn>
                              </p:par>
                            </p:childTnLst>
                          </p:cTn>
                        </p:par>
                        <p:par>
                          <p:cTn id="60" fill="hold">
                            <p:stCondLst>
                              <p:cond delay="6600"/>
                            </p:stCondLst>
                            <p:childTnLst>
                              <p:par>
                                <p:cTn id="61" presetID="2" presetClass="entr" presetSubtype="1" fill="hold" nodeType="afterEffect">
                                  <p:stCondLst>
                                    <p:cond delay="0"/>
                                  </p:stCondLst>
                                  <p:childTnLst>
                                    <p:set>
                                      <p:cBhvr>
                                        <p:cTn id="62" dur="1" fill="hold">
                                          <p:stCondLst>
                                            <p:cond delay="0"/>
                                          </p:stCondLst>
                                        </p:cTn>
                                        <p:tgtEl>
                                          <p:spTgt spid="897"/>
                                        </p:tgtEl>
                                        <p:attrNameLst>
                                          <p:attrName>style.visibility</p:attrName>
                                        </p:attrNameLst>
                                      </p:cBhvr>
                                      <p:to>
                                        <p:strVal val="visible"/>
                                      </p:to>
                                    </p:set>
                                    <p:anim calcmode="lin" valueType="num">
                                      <p:cBhvr additive="base">
                                        <p:cTn id="63" dur="500"/>
                                        <p:tgtEl>
                                          <p:spTgt spid="897"/>
                                        </p:tgtEl>
                                        <p:attrNameLst>
                                          <p:attrName>ppt_y</p:attrName>
                                        </p:attrNameLst>
                                      </p:cBhvr>
                                      <p:tavLst>
                                        <p:tav tm="0">
                                          <p:val>
                                            <p:strVal val="#ppt_y-1"/>
                                          </p:val>
                                        </p:tav>
                                        <p:tav tm="100000">
                                          <p:val>
                                            <p:strVal val="#ppt_y"/>
                                          </p:val>
                                        </p:tav>
                                      </p:tavLst>
                                    </p:anim>
                                  </p:childTnLst>
                                </p:cTn>
                              </p:par>
                            </p:childTnLst>
                          </p:cTn>
                        </p:par>
                        <p:par>
                          <p:cTn id="64" fill="hold">
                            <p:stCondLst>
                              <p:cond delay="7100"/>
                            </p:stCondLst>
                            <p:childTnLst>
                              <p:par>
                                <p:cTn id="65" presetID="10" presetClass="entr" presetSubtype="0" fill="hold" nodeType="afterEffect">
                                  <p:stCondLst>
                                    <p:cond delay="0"/>
                                  </p:stCondLst>
                                  <p:childTnLst>
                                    <p:set>
                                      <p:cBhvr>
                                        <p:cTn id="66" dur="1" fill="hold">
                                          <p:stCondLst>
                                            <p:cond delay="0"/>
                                          </p:stCondLst>
                                        </p:cTn>
                                        <p:tgtEl>
                                          <p:spTgt spid="906"/>
                                        </p:tgtEl>
                                        <p:attrNameLst>
                                          <p:attrName>style.visibility</p:attrName>
                                        </p:attrNameLst>
                                      </p:cBhvr>
                                      <p:to>
                                        <p:strVal val="visible"/>
                                      </p:to>
                                    </p:set>
                                    <p:animEffect transition="in" filter="fade">
                                      <p:cBhvr>
                                        <p:cTn id="67" dur="300"/>
                                        <p:tgtEl>
                                          <p:spTgt spid="906"/>
                                        </p:tgtEl>
                                      </p:cBhvr>
                                    </p:animEffect>
                                  </p:childTnLst>
                                </p:cTn>
                              </p:par>
                            </p:childTnLst>
                          </p:cTn>
                        </p:par>
                        <p:par>
                          <p:cTn id="68" fill="hold">
                            <p:stCondLst>
                              <p:cond delay="7400"/>
                            </p:stCondLst>
                            <p:childTnLst>
                              <p:par>
                                <p:cTn id="69" presetID="2" presetClass="entr" presetSubtype="1" fill="hold" nodeType="afterEffect">
                                  <p:stCondLst>
                                    <p:cond delay="0"/>
                                  </p:stCondLst>
                                  <p:childTnLst>
                                    <p:set>
                                      <p:cBhvr>
                                        <p:cTn id="70" dur="1" fill="hold">
                                          <p:stCondLst>
                                            <p:cond delay="0"/>
                                          </p:stCondLst>
                                        </p:cTn>
                                        <p:tgtEl>
                                          <p:spTgt spid="907"/>
                                        </p:tgtEl>
                                        <p:attrNameLst>
                                          <p:attrName>style.visibility</p:attrName>
                                        </p:attrNameLst>
                                      </p:cBhvr>
                                      <p:to>
                                        <p:strVal val="visible"/>
                                      </p:to>
                                    </p:set>
                                    <p:anim calcmode="lin" valueType="num">
                                      <p:cBhvr additive="base">
                                        <p:cTn id="71" dur="500"/>
                                        <p:tgtEl>
                                          <p:spTgt spid="907"/>
                                        </p:tgtEl>
                                        <p:attrNameLst>
                                          <p:attrName>ppt_y</p:attrName>
                                        </p:attrNameLst>
                                      </p:cBhvr>
                                      <p:tavLst>
                                        <p:tav tm="0">
                                          <p:val>
                                            <p:strVal val="#ppt_y-1"/>
                                          </p:val>
                                        </p:tav>
                                        <p:tav tm="100000">
                                          <p:val>
                                            <p:strVal val="#ppt_y"/>
                                          </p:val>
                                        </p:tav>
                                      </p:tavLst>
                                    </p:anim>
                                  </p:childTnLst>
                                </p:cTn>
                              </p:par>
                            </p:childTnLst>
                          </p:cTn>
                        </p:par>
                        <p:par>
                          <p:cTn id="72" fill="hold">
                            <p:stCondLst>
                              <p:cond delay="7900"/>
                            </p:stCondLst>
                            <p:childTnLst>
                              <p:par>
                                <p:cTn id="73" presetID="10" presetClass="entr" presetSubtype="0" fill="hold" nodeType="afterEffect">
                                  <p:stCondLst>
                                    <p:cond delay="0"/>
                                  </p:stCondLst>
                                  <p:childTnLst>
                                    <p:set>
                                      <p:cBhvr>
                                        <p:cTn id="74" dur="1" fill="hold">
                                          <p:stCondLst>
                                            <p:cond delay="0"/>
                                          </p:stCondLst>
                                        </p:cTn>
                                        <p:tgtEl>
                                          <p:spTgt spid="916"/>
                                        </p:tgtEl>
                                        <p:attrNameLst>
                                          <p:attrName>style.visibility</p:attrName>
                                        </p:attrNameLst>
                                      </p:cBhvr>
                                      <p:to>
                                        <p:strVal val="visible"/>
                                      </p:to>
                                    </p:set>
                                    <p:animEffect transition="in" filter="fade">
                                      <p:cBhvr>
                                        <p:cTn id="75" dur="300"/>
                                        <p:tgtEl>
                                          <p:spTgt spid="916"/>
                                        </p:tgtEl>
                                      </p:cBhvr>
                                    </p:animEffect>
                                  </p:childTnLst>
                                </p:cTn>
                              </p:par>
                            </p:childTnLst>
                          </p:cTn>
                        </p:par>
                        <p:par>
                          <p:cTn id="76" fill="hold">
                            <p:stCondLst>
                              <p:cond delay="8200"/>
                            </p:stCondLst>
                            <p:childTnLst>
                              <p:par>
                                <p:cTn id="77" presetID="2" presetClass="entr" presetSubtype="1" fill="hold" nodeType="afterEffect">
                                  <p:stCondLst>
                                    <p:cond delay="0"/>
                                  </p:stCondLst>
                                  <p:childTnLst>
                                    <p:set>
                                      <p:cBhvr>
                                        <p:cTn id="78" dur="1" fill="hold">
                                          <p:stCondLst>
                                            <p:cond delay="0"/>
                                          </p:stCondLst>
                                        </p:cTn>
                                        <p:tgtEl>
                                          <p:spTgt spid="917"/>
                                        </p:tgtEl>
                                        <p:attrNameLst>
                                          <p:attrName>style.visibility</p:attrName>
                                        </p:attrNameLst>
                                      </p:cBhvr>
                                      <p:to>
                                        <p:strVal val="visible"/>
                                      </p:to>
                                    </p:set>
                                    <p:anim calcmode="lin" valueType="num">
                                      <p:cBhvr additive="base">
                                        <p:cTn id="79" dur="500"/>
                                        <p:tgtEl>
                                          <p:spTgt spid="917"/>
                                        </p:tgtEl>
                                        <p:attrNameLst>
                                          <p:attrName>ppt_y</p:attrName>
                                        </p:attrNameLst>
                                      </p:cBhvr>
                                      <p:tavLst>
                                        <p:tav tm="0">
                                          <p:val>
                                            <p:strVal val="#ppt_y-1"/>
                                          </p:val>
                                        </p:tav>
                                        <p:tav tm="100000">
                                          <p:val>
                                            <p:strVal val="#ppt_y"/>
                                          </p:val>
                                        </p:tav>
                                      </p:tavLst>
                                    </p:anim>
                                  </p:childTnLst>
                                </p:cTn>
                              </p:par>
                            </p:childTnLst>
                          </p:cTn>
                        </p:par>
                        <p:par>
                          <p:cTn id="80" fill="hold">
                            <p:stCondLst>
                              <p:cond delay="8700"/>
                            </p:stCondLst>
                            <p:childTnLst>
                              <p:par>
                                <p:cTn id="81" presetID="10" presetClass="entr" presetSubtype="0" fill="hold" nodeType="afterEffect">
                                  <p:stCondLst>
                                    <p:cond delay="0"/>
                                  </p:stCondLst>
                                  <p:childTnLst>
                                    <p:set>
                                      <p:cBhvr>
                                        <p:cTn id="82" dur="1" fill="hold">
                                          <p:stCondLst>
                                            <p:cond delay="0"/>
                                          </p:stCondLst>
                                        </p:cTn>
                                        <p:tgtEl>
                                          <p:spTgt spid="926"/>
                                        </p:tgtEl>
                                        <p:attrNameLst>
                                          <p:attrName>style.visibility</p:attrName>
                                        </p:attrNameLst>
                                      </p:cBhvr>
                                      <p:to>
                                        <p:strVal val="visible"/>
                                      </p:to>
                                    </p:set>
                                    <p:animEffect transition="in" filter="fade">
                                      <p:cBhvr>
                                        <p:cTn id="83" dur="300"/>
                                        <p:tgtEl>
                                          <p:spTgt spid="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12_mockup_06">
    <p:spTree>
      <p:nvGrpSpPr>
        <p:cNvPr id="1" name="Shape 947"/>
        <p:cNvGrpSpPr/>
        <p:nvPr/>
      </p:nvGrpSpPr>
      <p:grpSpPr>
        <a:xfrm>
          <a:off x="0" y="0"/>
          <a:ext cx="0" cy="0"/>
          <a:chOff x="0" y="0"/>
          <a:chExt cx="0" cy="0"/>
        </a:xfrm>
      </p:grpSpPr>
      <p:sp>
        <p:nvSpPr>
          <p:cNvPr id="948" name="Shape 948"/>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949" name="Shape 949"/>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50" name="Shape 950"/>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951" name="Shape 951"/>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952" name="Shape 952"/>
          <p:cNvGrpSpPr/>
          <p:nvPr/>
        </p:nvGrpSpPr>
        <p:grpSpPr>
          <a:xfrm rot="5400000">
            <a:off x="2814646" y="2237032"/>
            <a:ext cx="2276799" cy="3405187"/>
            <a:chOff x="1665288" y="496887"/>
            <a:chExt cx="3155950" cy="6635750"/>
          </a:xfrm>
        </p:grpSpPr>
        <p:grpSp>
          <p:nvGrpSpPr>
            <p:cNvPr id="953" name="Shape 953"/>
            <p:cNvGrpSpPr/>
            <p:nvPr/>
          </p:nvGrpSpPr>
          <p:grpSpPr>
            <a:xfrm>
              <a:off x="1711325" y="560387"/>
              <a:ext cx="3078163" cy="6540500"/>
              <a:chOff x="1711325" y="560387"/>
              <a:chExt cx="3078163" cy="6540500"/>
            </a:xfrm>
          </p:grpSpPr>
          <p:sp>
            <p:nvSpPr>
              <p:cNvPr id="954" name="Shape 954"/>
              <p:cNvSpPr/>
              <p:nvPr/>
            </p:nvSpPr>
            <p:spPr>
              <a:xfrm>
                <a:off x="1711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55" name="Shape 955"/>
              <p:cNvSpPr/>
              <p:nvPr/>
            </p:nvSpPr>
            <p:spPr>
              <a:xfrm>
                <a:off x="2963863" y="6361112"/>
                <a:ext cx="574674" cy="574674"/>
              </a:xfrm>
              <a:custGeom>
                <a:avLst/>
                <a:gdLst/>
                <a:ahLst/>
                <a:cxnLst/>
                <a:rect l="0" t="0" r="0" b="0"/>
                <a:pathLst>
                  <a:path w="120000" h="120000" extrusionOk="0">
                    <a:moveTo>
                      <a:pt x="119924" y="59135"/>
                    </a:moveTo>
                    <a:lnTo>
                      <a:pt x="119924" y="59135"/>
                    </a:lnTo>
                    <a:cubicBezTo>
                      <a:pt x="119924" y="93625"/>
                      <a:pt x="93625" y="119924"/>
                      <a:pt x="60788" y="119924"/>
                    </a:cubicBezTo>
                    <a:cubicBezTo>
                      <a:pt x="27952" y="119924"/>
                      <a:pt x="0" y="93625"/>
                      <a:pt x="0" y="59135"/>
                    </a:cubicBezTo>
                    <a:cubicBezTo>
                      <a:pt x="0" y="26299"/>
                      <a:pt x="27952" y="0"/>
                      <a:pt x="60788" y="0"/>
                    </a:cubicBezTo>
                    <a:cubicBezTo>
                      <a:pt x="93625" y="0"/>
                      <a:pt x="119924" y="26299"/>
                      <a:pt x="119924" y="59135"/>
                    </a:cubicBezTo>
                  </a:path>
                </a:pathLst>
              </a:custGeom>
              <a:solidFill>
                <a:srgbClr val="E2E2E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56" name="Shape 956"/>
              <p:cNvSpPr/>
              <p:nvPr/>
            </p:nvSpPr>
            <p:spPr>
              <a:xfrm>
                <a:off x="3144838" y="6534150"/>
                <a:ext cx="220662" cy="228600"/>
              </a:xfrm>
              <a:custGeom>
                <a:avLst/>
                <a:gdLst/>
                <a:ahLst/>
                <a:cxnLst/>
                <a:rect l="0" t="0" r="0" b="0"/>
                <a:pathLst>
                  <a:path w="120000" h="120000" extrusionOk="0">
                    <a:moveTo>
                      <a:pt x="94006" y="119811"/>
                    </a:moveTo>
                    <a:lnTo>
                      <a:pt x="94006" y="119811"/>
                    </a:lnTo>
                    <a:cubicBezTo>
                      <a:pt x="25602" y="119811"/>
                      <a:pt x="25602" y="119811"/>
                      <a:pt x="25602" y="119811"/>
                    </a:cubicBezTo>
                    <a:cubicBezTo>
                      <a:pt x="8599" y="119811"/>
                      <a:pt x="0" y="107338"/>
                      <a:pt x="0" y="95055"/>
                    </a:cubicBezTo>
                    <a:cubicBezTo>
                      <a:pt x="0" y="24755"/>
                      <a:pt x="0" y="24755"/>
                      <a:pt x="0" y="24755"/>
                    </a:cubicBezTo>
                    <a:cubicBezTo>
                      <a:pt x="0" y="8314"/>
                      <a:pt x="8599" y="0"/>
                      <a:pt x="25602" y="0"/>
                    </a:cubicBezTo>
                    <a:cubicBezTo>
                      <a:pt x="94006" y="0"/>
                      <a:pt x="94006" y="0"/>
                      <a:pt x="94006" y="0"/>
                    </a:cubicBezTo>
                    <a:cubicBezTo>
                      <a:pt x="106905" y="0"/>
                      <a:pt x="119804" y="8314"/>
                      <a:pt x="119804" y="24755"/>
                    </a:cubicBezTo>
                    <a:cubicBezTo>
                      <a:pt x="119804" y="95055"/>
                      <a:pt x="119804" y="95055"/>
                      <a:pt x="119804" y="95055"/>
                    </a:cubicBezTo>
                    <a:cubicBezTo>
                      <a:pt x="119804" y="107338"/>
                      <a:pt x="106905" y="119811"/>
                      <a:pt x="94006" y="119811"/>
                    </a:cubicBezTo>
                    <a:close/>
                    <a:moveTo>
                      <a:pt x="25602" y="8314"/>
                    </a:moveTo>
                    <a:lnTo>
                      <a:pt x="25602" y="8314"/>
                    </a:lnTo>
                    <a:cubicBezTo>
                      <a:pt x="17198" y="8314"/>
                      <a:pt x="8599" y="16629"/>
                      <a:pt x="8599" y="24755"/>
                    </a:cubicBezTo>
                    <a:cubicBezTo>
                      <a:pt x="8599" y="95055"/>
                      <a:pt x="8599" y="95055"/>
                      <a:pt x="8599" y="95055"/>
                    </a:cubicBezTo>
                    <a:cubicBezTo>
                      <a:pt x="8599" y="103370"/>
                      <a:pt x="17198" y="107338"/>
                      <a:pt x="25602" y="107338"/>
                    </a:cubicBezTo>
                    <a:cubicBezTo>
                      <a:pt x="94006" y="107338"/>
                      <a:pt x="94006" y="107338"/>
                      <a:pt x="94006" y="107338"/>
                    </a:cubicBezTo>
                    <a:cubicBezTo>
                      <a:pt x="102605" y="107338"/>
                      <a:pt x="106905" y="103370"/>
                      <a:pt x="106905" y="95055"/>
                    </a:cubicBezTo>
                    <a:cubicBezTo>
                      <a:pt x="106905" y="24755"/>
                      <a:pt x="106905" y="24755"/>
                      <a:pt x="106905" y="24755"/>
                    </a:cubicBezTo>
                    <a:cubicBezTo>
                      <a:pt x="106905" y="16629"/>
                      <a:pt x="102605" y="8314"/>
                      <a:pt x="94006" y="8314"/>
                    </a:cubicBezTo>
                    <a:cubicBezTo>
                      <a:pt x="25602" y="8314"/>
                      <a:pt x="25602" y="8314"/>
                      <a:pt x="25602" y="8314"/>
                    </a:cubicBezTo>
                    <a:close/>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57" name="Shape 957"/>
              <p:cNvSpPr/>
              <p:nvPr/>
            </p:nvSpPr>
            <p:spPr>
              <a:xfrm>
                <a:off x="3009900"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017" y="0"/>
                      <a:pt x="119911" y="20000"/>
                      <a:pt x="119911" y="60000"/>
                    </a:cubicBezTo>
                    <a:cubicBezTo>
                      <a:pt x="119911" y="99090"/>
                      <a:pt x="116017"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58" name="Shape 958"/>
              <p:cNvSpPr/>
              <p:nvPr/>
            </p:nvSpPr>
            <p:spPr>
              <a:xfrm>
                <a:off x="3206750" y="858837"/>
                <a:ext cx="87313" cy="87311"/>
              </a:xfrm>
              <a:custGeom>
                <a:avLst/>
                <a:gdLst/>
                <a:ahLst/>
                <a:cxnLst/>
                <a:rect l="0" t="0" r="0" b="0"/>
                <a:pathLst>
                  <a:path w="120000" h="120000" extrusionOk="0">
                    <a:moveTo>
                      <a:pt x="64958" y="0"/>
                    </a:moveTo>
                    <a:lnTo>
                      <a:pt x="64958" y="0"/>
                    </a:lnTo>
                    <a:cubicBezTo>
                      <a:pt x="32231" y="0"/>
                      <a:pt x="0" y="21818"/>
                      <a:pt x="0" y="54545"/>
                    </a:cubicBezTo>
                    <a:cubicBezTo>
                      <a:pt x="0" y="65454"/>
                      <a:pt x="0" y="65454"/>
                      <a:pt x="0" y="65454"/>
                    </a:cubicBezTo>
                    <a:cubicBezTo>
                      <a:pt x="0" y="98181"/>
                      <a:pt x="32231"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59" name="Shape 959"/>
              <p:cNvSpPr/>
              <p:nvPr/>
            </p:nvSpPr>
            <p:spPr>
              <a:xfrm>
                <a:off x="1900238"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60" name="Shape 960"/>
            <p:cNvSpPr/>
            <p:nvPr/>
          </p:nvSpPr>
          <p:spPr>
            <a:xfrm>
              <a:off x="1665288"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35" y="566"/>
                    <a:pt x="99635" y="566"/>
                    <a:pt x="99635" y="566"/>
                  </a:cubicBezTo>
                  <a:cubicBezTo>
                    <a:pt x="99635" y="279"/>
                    <a:pt x="99635" y="279"/>
                    <a:pt x="99635" y="279"/>
                  </a:cubicBezTo>
                  <a:cubicBezTo>
                    <a:pt x="99635" y="143"/>
                    <a:pt x="99635" y="0"/>
                    <a:pt x="99347" y="0"/>
                  </a:cubicBezTo>
                  <a:cubicBezTo>
                    <a:pt x="80789" y="0"/>
                    <a:pt x="80789" y="0"/>
                    <a:pt x="80789" y="0"/>
                  </a:cubicBezTo>
                  <a:cubicBezTo>
                    <a:pt x="80488" y="0"/>
                    <a:pt x="80187" y="143"/>
                    <a:pt x="80187" y="279"/>
                  </a:cubicBezTo>
                  <a:cubicBezTo>
                    <a:pt x="80187" y="566"/>
                    <a:pt x="80187" y="566"/>
                    <a:pt x="80187" y="566"/>
                  </a:cubicBezTo>
                  <a:cubicBezTo>
                    <a:pt x="17354" y="566"/>
                    <a:pt x="17354" y="566"/>
                    <a:pt x="17354" y="566"/>
                  </a:cubicBezTo>
                  <a:cubicBezTo>
                    <a:pt x="7773" y="566"/>
                    <a:pt x="588" y="3841"/>
                    <a:pt x="588" y="8542"/>
                  </a:cubicBezTo>
                  <a:cubicBezTo>
                    <a:pt x="588" y="16941"/>
                    <a:pt x="588" y="16941"/>
                    <a:pt x="588" y="16941"/>
                  </a:cubicBezTo>
                  <a:lnTo>
                    <a:pt x="588" y="16941"/>
                  </a:lnTo>
                  <a:cubicBezTo>
                    <a:pt x="301" y="16941"/>
                    <a:pt x="0" y="16941"/>
                    <a:pt x="0" y="17084"/>
                  </a:cubicBezTo>
                  <a:cubicBezTo>
                    <a:pt x="0" y="22064"/>
                    <a:pt x="0" y="22064"/>
                    <a:pt x="0" y="22064"/>
                  </a:cubicBezTo>
                  <a:cubicBezTo>
                    <a:pt x="0" y="22208"/>
                    <a:pt x="301" y="22344"/>
                    <a:pt x="588" y="22344"/>
                  </a:cubicBezTo>
                  <a:lnTo>
                    <a:pt x="588" y="22344"/>
                  </a:lnTo>
                  <a:cubicBezTo>
                    <a:pt x="588" y="24487"/>
                    <a:pt x="588" y="24487"/>
                    <a:pt x="588" y="24487"/>
                  </a:cubicBezTo>
                  <a:lnTo>
                    <a:pt x="588" y="24487"/>
                  </a:lnTo>
                  <a:cubicBezTo>
                    <a:pt x="301" y="24487"/>
                    <a:pt x="0" y="24623"/>
                    <a:pt x="0" y="24766"/>
                  </a:cubicBezTo>
                  <a:cubicBezTo>
                    <a:pt x="0" y="32169"/>
                    <a:pt x="0" y="32169"/>
                    <a:pt x="0" y="32169"/>
                  </a:cubicBezTo>
                  <a:cubicBezTo>
                    <a:pt x="0" y="32312"/>
                    <a:pt x="301" y="32312"/>
                    <a:pt x="588" y="32312"/>
                  </a:cubicBezTo>
                  <a:lnTo>
                    <a:pt x="588" y="32312"/>
                  </a:lnTo>
                  <a:cubicBezTo>
                    <a:pt x="588" y="34305"/>
                    <a:pt x="588" y="34305"/>
                    <a:pt x="588" y="34305"/>
                  </a:cubicBezTo>
                  <a:lnTo>
                    <a:pt x="588" y="34305"/>
                  </a:lnTo>
                  <a:cubicBezTo>
                    <a:pt x="301" y="34305"/>
                    <a:pt x="0" y="34448"/>
                    <a:pt x="0" y="34591"/>
                  </a:cubicBezTo>
                  <a:cubicBezTo>
                    <a:pt x="0" y="42137"/>
                    <a:pt x="0" y="42137"/>
                    <a:pt x="0" y="42137"/>
                  </a:cubicBezTo>
                  <a:cubicBezTo>
                    <a:pt x="0" y="42274"/>
                    <a:pt x="301" y="42274"/>
                    <a:pt x="588" y="42274"/>
                  </a:cubicBezTo>
                  <a:lnTo>
                    <a:pt x="588" y="42274"/>
                  </a:lnTo>
                  <a:cubicBezTo>
                    <a:pt x="588" y="112024"/>
                    <a:pt x="588" y="112024"/>
                    <a:pt x="588" y="112024"/>
                  </a:cubicBezTo>
                  <a:cubicBezTo>
                    <a:pt x="588" y="116432"/>
                    <a:pt x="8074"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rgbClr val="E2E2E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61" name="Shape 961"/>
          <p:cNvSpPr>
            <a:spLocks noGrp="1"/>
          </p:cNvSpPr>
          <p:nvPr>
            <p:ph type="pic" idx="2"/>
          </p:nvPr>
        </p:nvSpPr>
        <p:spPr>
          <a:xfrm>
            <a:off x="2740177" y="2972220"/>
            <a:ext cx="2427623" cy="194627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962" name="Shape 962"/>
          <p:cNvGrpSpPr/>
          <p:nvPr/>
        </p:nvGrpSpPr>
        <p:grpSpPr>
          <a:xfrm>
            <a:off x="5269639" y="537233"/>
            <a:ext cx="1619501" cy="4787231"/>
            <a:chOff x="5348287" y="496887"/>
            <a:chExt cx="3155950" cy="6635750"/>
          </a:xfrm>
        </p:grpSpPr>
        <p:grpSp>
          <p:nvGrpSpPr>
            <p:cNvPr id="963" name="Shape 963"/>
            <p:cNvGrpSpPr/>
            <p:nvPr/>
          </p:nvGrpSpPr>
          <p:grpSpPr>
            <a:xfrm>
              <a:off x="5394325" y="560387"/>
              <a:ext cx="3078163" cy="6540500"/>
              <a:chOff x="5394325" y="560387"/>
              <a:chExt cx="3078163" cy="6540500"/>
            </a:xfrm>
          </p:grpSpPr>
          <p:sp>
            <p:nvSpPr>
              <p:cNvPr id="964" name="Shape 964"/>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65" name="Shape 965"/>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66" name="Shape 966"/>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67" name="Shape 967"/>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68" name="Shape 968"/>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69" name="Shape 969"/>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70" name="Shape 970"/>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rgbClr val="26292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71" name="Shape 971"/>
          <p:cNvSpPr>
            <a:spLocks noGrp="1"/>
          </p:cNvSpPr>
          <p:nvPr>
            <p:ph type="pic" idx="3"/>
          </p:nvPr>
        </p:nvSpPr>
        <p:spPr>
          <a:xfrm>
            <a:off x="5397301" y="1213593"/>
            <a:ext cx="1363799" cy="341648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1"/>
                                        </p:tgtEl>
                                        <p:attrNameLst>
                                          <p:attrName>style.visibility</p:attrName>
                                        </p:attrNameLst>
                                      </p:cBhvr>
                                      <p:to>
                                        <p:strVal val="visible"/>
                                      </p:to>
                                    </p:set>
                                    <p:animEffect transition="in" filter="fade">
                                      <p:cBhvr>
                                        <p:cTn id="7" dur="500"/>
                                        <p:tgtEl>
                                          <p:spTgt spid="95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50">
                                            <p:txEl>
                                              <p:pRg st="0" end="0"/>
                                            </p:txEl>
                                          </p:spTgt>
                                        </p:tgtEl>
                                        <p:attrNameLst>
                                          <p:attrName>style.visibility</p:attrName>
                                        </p:attrNameLst>
                                      </p:cBhvr>
                                      <p:to>
                                        <p:strVal val="visible"/>
                                      </p:to>
                                    </p:set>
                                    <p:animEffect transition="in" filter="fade">
                                      <p:cBhvr>
                                        <p:cTn id="11" dur="500"/>
                                        <p:tgtEl>
                                          <p:spTgt spid="950">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50">
                                            <p:txEl>
                                              <p:pRg st="1" end="1"/>
                                            </p:txEl>
                                          </p:spTgt>
                                        </p:tgtEl>
                                        <p:attrNameLst>
                                          <p:attrName>style.visibility</p:attrName>
                                        </p:attrNameLst>
                                      </p:cBhvr>
                                      <p:to>
                                        <p:strVal val="visible"/>
                                      </p:to>
                                    </p:set>
                                    <p:animEffect transition="in" filter="fade">
                                      <p:cBhvr>
                                        <p:cTn id="15" dur="500"/>
                                        <p:tgtEl>
                                          <p:spTgt spid="950">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50">
                                            <p:txEl>
                                              <p:pRg st="2" end="2"/>
                                            </p:txEl>
                                          </p:spTgt>
                                        </p:tgtEl>
                                        <p:attrNameLst>
                                          <p:attrName>style.visibility</p:attrName>
                                        </p:attrNameLst>
                                      </p:cBhvr>
                                      <p:to>
                                        <p:strVal val="visible"/>
                                      </p:to>
                                    </p:set>
                                    <p:animEffect transition="in" filter="fade">
                                      <p:cBhvr>
                                        <p:cTn id="19" dur="500"/>
                                        <p:tgtEl>
                                          <p:spTgt spid="950">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50">
                                            <p:txEl>
                                              <p:pRg st="3" end="3"/>
                                            </p:txEl>
                                          </p:spTgt>
                                        </p:tgtEl>
                                        <p:attrNameLst>
                                          <p:attrName>style.visibility</p:attrName>
                                        </p:attrNameLst>
                                      </p:cBhvr>
                                      <p:to>
                                        <p:strVal val="visible"/>
                                      </p:to>
                                    </p:set>
                                    <p:animEffect transition="in" filter="fade">
                                      <p:cBhvr>
                                        <p:cTn id="23" dur="500"/>
                                        <p:tgtEl>
                                          <p:spTgt spid="950">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50">
                                            <p:txEl>
                                              <p:pRg st="4" end="4"/>
                                            </p:txEl>
                                          </p:spTgt>
                                        </p:tgtEl>
                                        <p:attrNameLst>
                                          <p:attrName>style.visibility</p:attrName>
                                        </p:attrNameLst>
                                      </p:cBhvr>
                                      <p:to>
                                        <p:strVal val="visible"/>
                                      </p:to>
                                    </p:set>
                                    <p:animEffect transition="in" filter="fade">
                                      <p:cBhvr>
                                        <p:cTn id="27" dur="500"/>
                                        <p:tgtEl>
                                          <p:spTgt spid="950">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50">
                                            <p:txEl>
                                              <p:pRg st="5" end="5"/>
                                            </p:txEl>
                                          </p:spTgt>
                                        </p:tgtEl>
                                        <p:attrNameLst>
                                          <p:attrName>style.visibility</p:attrName>
                                        </p:attrNameLst>
                                      </p:cBhvr>
                                      <p:to>
                                        <p:strVal val="visible"/>
                                      </p:to>
                                    </p:set>
                                    <p:animEffect transition="in" filter="fade">
                                      <p:cBhvr>
                                        <p:cTn id="31" dur="500"/>
                                        <p:tgtEl>
                                          <p:spTgt spid="950">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50">
                                            <p:txEl>
                                              <p:pRg st="6" end="6"/>
                                            </p:txEl>
                                          </p:spTgt>
                                        </p:tgtEl>
                                        <p:attrNameLst>
                                          <p:attrName>style.visibility</p:attrName>
                                        </p:attrNameLst>
                                      </p:cBhvr>
                                      <p:to>
                                        <p:strVal val="visible"/>
                                      </p:to>
                                    </p:set>
                                    <p:animEffect transition="in" filter="fade">
                                      <p:cBhvr>
                                        <p:cTn id="35" dur="500"/>
                                        <p:tgtEl>
                                          <p:spTgt spid="950">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50">
                                            <p:txEl>
                                              <p:pRg st="7" end="7"/>
                                            </p:txEl>
                                          </p:spTgt>
                                        </p:tgtEl>
                                        <p:attrNameLst>
                                          <p:attrName>style.visibility</p:attrName>
                                        </p:attrNameLst>
                                      </p:cBhvr>
                                      <p:to>
                                        <p:strVal val="visible"/>
                                      </p:to>
                                    </p:set>
                                    <p:animEffect transition="in" filter="fade">
                                      <p:cBhvr>
                                        <p:cTn id="39" dur="500"/>
                                        <p:tgtEl>
                                          <p:spTgt spid="950">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50">
                                            <p:txEl>
                                              <p:pRg st="8" end="8"/>
                                            </p:txEl>
                                          </p:spTgt>
                                        </p:tgtEl>
                                        <p:attrNameLst>
                                          <p:attrName>style.visibility</p:attrName>
                                        </p:attrNameLst>
                                      </p:cBhvr>
                                      <p:to>
                                        <p:strVal val="visible"/>
                                      </p:to>
                                    </p:set>
                                    <p:animEffect transition="in" filter="fade">
                                      <p:cBhvr>
                                        <p:cTn id="43" dur="500"/>
                                        <p:tgtEl>
                                          <p:spTgt spid="950">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952"/>
                                        </p:tgtEl>
                                        <p:attrNameLst>
                                          <p:attrName>style.visibility</p:attrName>
                                        </p:attrNameLst>
                                      </p:cBhvr>
                                      <p:to>
                                        <p:strVal val="visible"/>
                                      </p:to>
                                    </p:set>
                                    <p:anim calcmode="lin" valueType="num">
                                      <p:cBhvr additive="base">
                                        <p:cTn id="47" dur="500"/>
                                        <p:tgtEl>
                                          <p:spTgt spid="952"/>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961"/>
                                        </p:tgtEl>
                                        <p:attrNameLst>
                                          <p:attrName>style.visibility</p:attrName>
                                        </p:attrNameLst>
                                      </p:cBhvr>
                                      <p:to>
                                        <p:strVal val="visible"/>
                                      </p:to>
                                    </p:set>
                                    <p:animEffect transition="in" filter="fade">
                                      <p:cBhvr>
                                        <p:cTn id="51" dur="300"/>
                                        <p:tgtEl>
                                          <p:spTgt spid="961"/>
                                        </p:tgtEl>
                                      </p:cBhvr>
                                    </p:animEffect>
                                  </p:childTnLst>
                                </p:cTn>
                              </p:par>
                            </p:childTnLst>
                          </p:cTn>
                        </p:par>
                        <p:par>
                          <p:cTn id="52" fill="hold">
                            <p:stCondLst>
                              <p:cond delay="5800"/>
                            </p:stCondLst>
                            <p:childTnLst>
                              <p:par>
                                <p:cTn id="53" presetID="2" presetClass="entr" presetSubtype="1" fill="hold" nodeType="afterEffect">
                                  <p:stCondLst>
                                    <p:cond delay="0"/>
                                  </p:stCondLst>
                                  <p:childTnLst>
                                    <p:set>
                                      <p:cBhvr>
                                        <p:cTn id="54" dur="1" fill="hold">
                                          <p:stCondLst>
                                            <p:cond delay="0"/>
                                          </p:stCondLst>
                                        </p:cTn>
                                        <p:tgtEl>
                                          <p:spTgt spid="962"/>
                                        </p:tgtEl>
                                        <p:attrNameLst>
                                          <p:attrName>style.visibility</p:attrName>
                                        </p:attrNameLst>
                                      </p:cBhvr>
                                      <p:to>
                                        <p:strVal val="visible"/>
                                      </p:to>
                                    </p:set>
                                    <p:anim calcmode="lin" valueType="num">
                                      <p:cBhvr additive="base">
                                        <p:cTn id="55" dur="500"/>
                                        <p:tgtEl>
                                          <p:spTgt spid="962"/>
                                        </p:tgtEl>
                                        <p:attrNameLst>
                                          <p:attrName>ppt_y</p:attrName>
                                        </p:attrNameLst>
                                      </p:cBhvr>
                                      <p:tavLst>
                                        <p:tav tm="0">
                                          <p:val>
                                            <p:strVal val="#ppt_y-1"/>
                                          </p:val>
                                        </p:tav>
                                        <p:tav tm="100000">
                                          <p:val>
                                            <p:strVal val="#ppt_y"/>
                                          </p:val>
                                        </p:tav>
                                      </p:tavLst>
                                    </p:anim>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971"/>
                                        </p:tgtEl>
                                        <p:attrNameLst>
                                          <p:attrName>style.visibility</p:attrName>
                                        </p:attrNameLst>
                                      </p:cBhvr>
                                      <p:to>
                                        <p:strVal val="visible"/>
                                      </p:to>
                                    </p:set>
                                    <p:animEffect transition="in" filter="fade">
                                      <p:cBhvr>
                                        <p:cTn id="59" dur="3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3_mockup_06">
    <p:spTree>
      <p:nvGrpSpPr>
        <p:cNvPr id="1" name="Shape 972"/>
        <p:cNvGrpSpPr/>
        <p:nvPr/>
      </p:nvGrpSpPr>
      <p:grpSpPr>
        <a:xfrm>
          <a:off x="0" y="0"/>
          <a:ext cx="0" cy="0"/>
          <a:chOff x="0" y="0"/>
          <a:chExt cx="0" cy="0"/>
        </a:xfrm>
      </p:grpSpPr>
      <p:sp>
        <p:nvSpPr>
          <p:cNvPr id="973" name="Shape 973"/>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974" name="Shape 974"/>
          <p:cNvSpPr/>
          <p:nvPr/>
        </p:nvSpPr>
        <p:spPr>
          <a:xfrm>
            <a:off x="0" y="1"/>
            <a:ext cx="9144000" cy="4839152"/>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975" name="Shape 975"/>
          <p:cNvGrpSpPr/>
          <p:nvPr/>
        </p:nvGrpSpPr>
        <p:grpSpPr>
          <a:xfrm>
            <a:off x="3165290" y="970133"/>
            <a:ext cx="1487825" cy="4204185"/>
            <a:chOff x="4756180" y="1435219"/>
            <a:chExt cx="1800269" cy="3618460"/>
          </a:xfrm>
        </p:grpSpPr>
        <p:sp>
          <p:nvSpPr>
            <p:cNvPr id="976" name="Shape 976"/>
            <p:cNvSpPr/>
            <p:nvPr/>
          </p:nvSpPr>
          <p:spPr>
            <a:xfrm>
              <a:off x="4761557" y="1435219"/>
              <a:ext cx="1791307" cy="3618460"/>
            </a:xfrm>
            <a:custGeom>
              <a:avLst/>
              <a:gdLst/>
              <a:ahLst/>
              <a:cxnLst/>
              <a:rect l="0" t="0" r="0" b="0"/>
              <a:pathLst>
                <a:path w="120000" h="120000" extrusionOk="0">
                  <a:moveTo>
                    <a:pt x="0" y="5304"/>
                  </a:moveTo>
                  <a:lnTo>
                    <a:pt x="0" y="5304"/>
                  </a:lnTo>
                  <a:cubicBezTo>
                    <a:pt x="190" y="113267"/>
                    <a:pt x="190" y="113267"/>
                    <a:pt x="190" y="113267"/>
                  </a:cubicBezTo>
                  <a:cubicBezTo>
                    <a:pt x="190" y="115828"/>
                    <a:pt x="5746" y="117054"/>
                    <a:pt x="11492" y="117627"/>
                  </a:cubicBezTo>
                  <a:cubicBezTo>
                    <a:pt x="30051" y="119326"/>
                    <a:pt x="92427" y="119993"/>
                    <a:pt x="112701" y="117250"/>
                  </a:cubicBezTo>
                  <a:cubicBezTo>
                    <a:pt x="119986" y="116205"/>
                    <a:pt x="119591" y="112983"/>
                    <a:pt x="119591" y="112606"/>
                  </a:cubicBezTo>
                  <a:cubicBezTo>
                    <a:pt x="119591" y="112040"/>
                    <a:pt x="119591" y="5304"/>
                    <a:pt x="119591" y="5304"/>
                  </a:cubicBezTo>
                  <a:cubicBezTo>
                    <a:pt x="119591" y="5304"/>
                    <a:pt x="119986" y="2278"/>
                    <a:pt x="110604" y="1233"/>
                  </a:cubicBezTo>
                  <a:cubicBezTo>
                    <a:pt x="110604" y="1233"/>
                    <a:pt x="101413" y="572"/>
                    <a:pt x="83426" y="195"/>
                  </a:cubicBezTo>
                  <a:cubicBezTo>
                    <a:pt x="82664" y="195"/>
                    <a:pt x="82282" y="855"/>
                    <a:pt x="81139" y="761"/>
                  </a:cubicBezTo>
                  <a:cubicBezTo>
                    <a:pt x="79600" y="761"/>
                    <a:pt x="79409" y="101"/>
                    <a:pt x="78456" y="101"/>
                  </a:cubicBezTo>
                  <a:cubicBezTo>
                    <a:pt x="73486" y="0"/>
                    <a:pt x="68122" y="0"/>
                    <a:pt x="62008" y="0"/>
                  </a:cubicBezTo>
                  <a:cubicBezTo>
                    <a:pt x="30241" y="0"/>
                    <a:pt x="18368" y="478"/>
                    <a:pt x="6508" y="1711"/>
                  </a:cubicBezTo>
                  <a:cubicBezTo>
                    <a:pt x="3826" y="1900"/>
                    <a:pt x="0" y="3511"/>
                    <a:pt x="0" y="5304"/>
                  </a:cubicBez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77" name="Shape 977"/>
            <p:cNvSpPr/>
            <p:nvPr/>
          </p:nvSpPr>
          <p:spPr>
            <a:xfrm>
              <a:off x="4984687" y="1644010"/>
              <a:ext cx="343206" cy="345894"/>
            </a:xfrm>
            <a:custGeom>
              <a:avLst/>
              <a:gdLst/>
              <a:ahLst/>
              <a:cxnLst/>
              <a:rect l="0" t="0" r="0" b="0"/>
              <a:pathLst>
                <a:path w="120000" h="120000" extrusionOk="0">
                  <a:moveTo>
                    <a:pt x="119928" y="59470"/>
                  </a:moveTo>
                  <a:lnTo>
                    <a:pt x="119928" y="59470"/>
                  </a:lnTo>
                  <a:cubicBezTo>
                    <a:pt x="119928" y="93121"/>
                    <a:pt x="92985" y="119929"/>
                    <a:pt x="59928" y="119929"/>
                  </a:cubicBezTo>
                  <a:cubicBezTo>
                    <a:pt x="27014" y="119929"/>
                    <a:pt x="0" y="93121"/>
                    <a:pt x="0" y="59470"/>
                  </a:cubicBezTo>
                  <a:cubicBezTo>
                    <a:pt x="0" y="26737"/>
                    <a:pt x="27014" y="0"/>
                    <a:pt x="59928" y="0"/>
                  </a:cubicBezTo>
                  <a:cubicBezTo>
                    <a:pt x="92985" y="0"/>
                    <a:pt x="119928" y="26737"/>
                    <a:pt x="119928" y="5947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78" name="Shape 978"/>
            <p:cNvSpPr/>
            <p:nvPr/>
          </p:nvSpPr>
          <p:spPr>
            <a:xfrm>
              <a:off x="5104764" y="1766776"/>
              <a:ext cx="103052" cy="100362"/>
            </a:xfrm>
            <a:custGeom>
              <a:avLst/>
              <a:gdLst/>
              <a:ahLst/>
              <a:cxnLst/>
              <a:rect l="0" t="0" r="0" b="0"/>
              <a:pathLst>
                <a:path w="120000" h="120000" extrusionOk="0">
                  <a:moveTo>
                    <a:pt x="0" y="58174"/>
                  </a:moveTo>
                  <a:lnTo>
                    <a:pt x="0" y="58174"/>
                  </a:lnTo>
                  <a:cubicBezTo>
                    <a:pt x="0" y="92251"/>
                    <a:pt x="26508" y="119756"/>
                    <a:pt x="59644" y="119756"/>
                  </a:cubicBezTo>
                  <a:cubicBezTo>
                    <a:pt x="93017" y="119756"/>
                    <a:pt x="119763" y="92251"/>
                    <a:pt x="119763" y="58174"/>
                  </a:cubicBezTo>
                  <a:cubicBezTo>
                    <a:pt x="119763" y="27261"/>
                    <a:pt x="93017" y="0"/>
                    <a:pt x="59644" y="0"/>
                  </a:cubicBezTo>
                  <a:cubicBezTo>
                    <a:pt x="26508" y="0"/>
                    <a:pt x="0" y="27261"/>
                    <a:pt x="0" y="58174"/>
                  </a:cubicBezTo>
                </a:path>
              </a:pathLst>
            </a:custGeom>
            <a:solidFill>
              <a:srgbClr val="51515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79" name="Shape 979"/>
            <p:cNvSpPr/>
            <p:nvPr/>
          </p:nvSpPr>
          <p:spPr>
            <a:xfrm>
              <a:off x="5104764" y="1766776"/>
              <a:ext cx="103052" cy="100362"/>
            </a:xfrm>
            <a:custGeom>
              <a:avLst/>
              <a:gdLst/>
              <a:ahLst/>
              <a:cxnLst/>
              <a:rect l="0" t="0" r="0" b="0"/>
              <a:pathLst>
                <a:path w="120000" h="120000" extrusionOk="0">
                  <a:moveTo>
                    <a:pt x="0" y="58174"/>
                  </a:moveTo>
                  <a:lnTo>
                    <a:pt x="0" y="58174"/>
                  </a:lnTo>
                  <a:cubicBezTo>
                    <a:pt x="0" y="92251"/>
                    <a:pt x="26508" y="119756"/>
                    <a:pt x="59644" y="119756"/>
                  </a:cubicBezTo>
                  <a:cubicBezTo>
                    <a:pt x="93017" y="119756"/>
                    <a:pt x="119763" y="92251"/>
                    <a:pt x="119763" y="58174"/>
                  </a:cubicBezTo>
                  <a:cubicBezTo>
                    <a:pt x="119763" y="27261"/>
                    <a:pt x="93017" y="0"/>
                    <a:pt x="59644" y="0"/>
                  </a:cubicBezTo>
                  <a:cubicBezTo>
                    <a:pt x="26508" y="0"/>
                    <a:pt x="0" y="27261"/>
                    <a:pt x="0" y="58174"/>
                  </a:cubicBezTo>
                </a:path>
              </a:pathLst>
            </a:custGeom>
            <a:noFill/>
            <a:ln w="15100" cap="flat" cmpd="sng">
              <a:solidFill>
                <a:srgbClr val="1E1E1E"/>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80" name="Shape 980"/>
            <p:cNvSpPr/>
            <p:nvPr/>
          </p:nvSpPr>
          <p:spPr>
            <a:xfrm>
              <a:off x="5104764" y="2032918"/>
              <a:ext cx="103052" cy="100362"/>
            </a:xfrm>
            <a:custGeom>
              <a:avLst/>
              <a:gdLst/>
              <a:ahLst/>
              <a:cxnLst/>
              <a:rect l="0" t="0" r="0" b="0"/>
              <a:pathLst>
                <a:path w="120000" h="120000" extrusionOk="0">
                  <a:moveTo>
                    <a:pt x="0" y="58292"/>
                  </a:moveTo>
                  <a:lnTo>
                    <a:pt x="0" y="58292"/>
                  </a:lnTo>
                  <a:cubicBezTo>
                    <a:pt x="0" y="92439"/>
                    <a:pt x="26508" y="119756"/>
                    <a:pt x="59644" y="119756"/>
                  </a:cubicBezTo>
                  <a:cubicBezTo>
                    <a:pt x="93017" y="119756"/>
                    <a:pt x="119763" y="92439"/>
                    <a:pt x="119763" y="58292"/>
                  </a:cubicBezTo>
                  <a:cubicBezTo>
                    <a:pt x="119763" y="27317"/>
                    <a:pt x="93017" y="0"/>
                    <a:pt x="59644" y="0"/>
                  </a:cubicBezTo>
                  <a:cubicBezTo>
                    <a:pt x="26508" y="0"/>
                    <a:pt x="0" y="27317"/>
                    <a:pt x="0" y="58292"/>
                  </a:cubicBezTo>
                </a:path>
              </a:pathLst>
            </a:custGeom>
            <a:solidFill>
              <a:srgbClr val="1A171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81" name="Shape 981"/>
            <p:cNvSpPr/>
            <p:nvPr/>
          </p:nvSpPr>
          <p:spPr>
            <a:xfrm>
              <a:off x="5124478" y="1783802"/>
              <a:ext cx="62727" cy="65415"/>
            </a:xfrm>
            <a:custGeom>
              <a:avLst/>
              <a:gdLst/>
              <a:ahLst/>
              <a:cxnLst/>
              <a:rect l="0" t="0" r="0" b="0"/>
              <a:pathLst>
                <a:path w="120000" h="120000" extrusionOk="0">
                  <a:moveTo>
                    <a:pt x="119612" y="57407"/>
                  </a:moveTo>
                  <a:lnTo>
                    <a:pt x="119612" y="57407"/>
                  </a:lnTo>
                  <a:cubicBezTo>
                    <a:pt x="119612" y="93703"/>
                    <a:pt x="92516" y="119629"/>
                    <a:pt x="59612" y="119629"/>
                  </a:cubicBezTo>
                  <a:cubicBezTo>
                    <a:pt x="27096" y="119629"/>
                    <a:pt x="0" y="93703"/>
                    <a:pt x="0" y="57407"/>
                  </a:cubicBezTo>
                  <a:cubicBezTo>
                    <a:pt x="0" y="25925"/>
                    <a:pt x="27096" y="0"/>
                    <a:pt x="59612" y="0"/>
                  </a:cubicBezTo>
                  <a:cubicBezTo>
                    <a:pt x="92516" y="0"/>
                    <a:pt x="119612" y="25925"/>
                    <a:pt x="119612" y="57407"/>
                  </a:cubicBezTo>
                </a:path>
              </a:pathLst>
            </a:custGeom>
            <a:solidFill>
              <a:srgbClr val="0D0B0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82" name="Shape 982"/>
            <p:cNvSpPr/>
            <p:nvPr/>
          </p:nvSpPr>
          <p:spPr>
            <a:xfrm>
              <a:off x="5124478" y="1783802"/>
              <a:ext cx="62727" cy="65415"/>
            </a:xfrm>
            <a:custGeom>
              <a:avLst/>
              <a:gdLst/>
              <a:ahLst/>
              <a:cxnLst/>
              <a:rect l="0" t="0" r="0" b="0"/>
              <a:pathLst>
                <a:path w="120000" h="120000" extrusionOk="0">
                  <a:moveTo>
                    <a:pt x="119612" y="57407"/>
                  </a:moveTo>
                  <a:lnTo>
                    <a:pt x="119612" y="57407"/>
                  </a:lnTo>
                  <a:cubicBezTo>
                    <a:pt x="119612" y="93703"/>
                    <a:pt x="92516" y="119629"/>
                    <a:pt x="59612" y="119629"/>
                  </a:cubicBezTo>
                  <a:cubicBezTo>
                    <a:pt x="27096" y="119629"/>
                    <a:pt x="0" y="93703"/>
                    <a:pt x="0" y="57407"/>
                  </a:cubicBezTo>
                  <a:cubicBezTo>
                    <a:pt x="0" y="25925"/>
                    <a:pt x="27096" y="0"/>
                    <a:pt x="59612" y="0"/>
                  </a:cubicBezTo>
                  <a:cubicBezTo>
                    <a:pt x="92516" y="0"/>
                    <a:pt x="119612" y="25925"/>
                    <a:pt x="119612" y="57407"/>
                  </a:cubicBezTo>
                </a:path>
              </a:pathLst>
            </a:custGeom>
            <a:noFill/>
            <a:ln w="9525" cap="flat" cmpd="sng">
              <a:solidFill>
                <a:srgbClr val="3C3C3C"/>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983" name="Shape 983"/>
            <p:cNvCxnSpPr/>
            <p:nvPr/>
          </p:nvCxnSpPr>
          <p:spPr>
            <a:xfrm>
              <a:off x="4756180" y="1881477"/>
              <a:ext cx="896" cy="223128"/>
            </a:xfrm>
            <a:prstGeom prst="straightConnector1">
              <a:avLst/>
            </a:prstGeom>
            <a:noFill/>
            <a:ln w="15100" cap="flat" cmpd="sng">
              <a:solidFill>
                <a:srgbClr val="36090A"/>
              </a:solidFill>
              <a:prstDash val="solid"/>
              <a:round/>
              <a:headEnd type="none" w="med" len="med"/>
              <a:tailEnd type="none" w="med" len="med"/>
            </a:ln>
          </p:spPr>
        </p:cxnSp>
        <p:cxnSp>
          <p:nvCxnSpPr>
            <p:cNvPr id="984" name="Shape 984"/>
            <p:cNvCxnSpPr/>
            <p:nvPr/>
          </p:nvCxnSpPr>
          <p:spPr>
            <a:xfrm>
              <a:off x="6555553" y="1867140"/>
              <a:ext cx="896" cy="799322"/>
            </a:xfrm>
            <a:prstGeom prst="straightConnector1">
              <a:avLst/>
            </a:prstGeom>
            <a:noFill/>
            <a:ln w="15100" cap="flat" cmpd="sng">
              <a:solidFill>
                <a:srgbClr val="36090A"/>
              </a:solidFill>
              <a:prstDash val="solid"/>
              <a:round/>
              <a:headEnd type="none" w="med" len="med"/>
              <a:tailEnd type="none" w="med" len="med"/>
            </a:ln>
          </p:spPr>
        </p:cxnSp>
      </p:grpSp>
      <p:grpSp>
        <p:nvGrpSpPr>
          <p:cNvPr id="985" name="Shape 985"/>
          <p:cNvGrpSpPr/>
          <p:nvPr/>
        </p:nvGrpSpPr>
        <p:grpSpPr>
          <a:xfrm>
            <a:off x="4117793" y="752742"/>
            <a:ext cx="1635795" cy="4624605"/>
            <a:chOff x="2802394" y="1411405"/>
            <a:chExt cx="1799374" cy="3618460"/>
          </a:xfrm>
        </p:grpSpPr>
        <p:cxnSp>
          <p:nvCxnSpPr>
            <p:cNvPr id="986" name="Shape 986"/>
            <p:cNvCxnSpPr/>
            <p:nvPr/>
          </p:nvCxnSpPr>
          <p:spPr>
            <a:xfrm>
              <a:off x="2802394" y="1856768"/>
              <a:ext cx="896" cy="799322"/>
            </a:xfrm>
            <a:prstGeom prst="straightConnector1">
              <a:avLst/>
            </a:prstGeom>
            <a:noFill/>
            <a:ln w="15100" cap="flat" cmpd="sng">
              <a:solidFill>
                <a:srgbClr val="36090A"/>
              </a:solidFill>
              <a:prstDash val="solid"/>
              <a:round/>
              <a:headEnd type="none" w="med" len="med"/>
              <a:tailEnd type="none" w="med" len="med"/>
            </a:ln>
          </p:spPr>
        </p:cxnSp>
        <p:cxnSp>
          <p:nvCxnSpPr>
            <p:cNvPr id="987" name="Shape 987"/>
            <p:cNvCxnSpPr/>
            <p:nvPr/>
          </p:nvCxnSpPr>
          <p:spPr>
            <a:xfrm>
              <a:off x="4600873" y="1856768"/>
              <a:ext cx="896" cy="223128"/>
            </a:xfrm>
            <a:prstGeom prst="straightConnector1">
              <a:avLst/>
            </a:prstGeom>
            <a:noFill/>
            <a:ln w="15100" cap="flat" cmpd="sng">
              <a:solidFill>
                <a:srgbClr val="36090A"/>
              </a:solidFill>
              <a:prstDash val="solid"/>
              <a:round/>
              <a:headEnd type="none" w="med" len="med"/>
              <a:tailEnd type="none" w="med" len="med"/>
            </a:ln>
          </p:spPr>
        </p:cxnSp>
        <p:sp>
          <p:nvSpPr>
            <p:cNvPr id="988" name="Shape 988"/>
            <p:cNvSpPr/>
            <p:nvPr/>
          </p:nvSpPr>
          <p:spPr>
            <a:xfrm>
              <a:off x="2807771" y="1411405"/>
              <a:ext cx="1793101" cy="3618460"/>
            </a:xfrm>
            <a:custGeom>
              <a:avLst/>
              <a:gdLst/>
              <a:ahLst/>
              <a:cxnLst/>
              <a:rect l="0" t="0" r="0" b="0"/>
              <a:pathLst>
                <a:path w="120000" h="120000" extrusionOk="0">
                  <a:moveTo>
                    <a:pt x="0" y="5304"/>
                  </a:moveTo>
                  <a:lnTo>
                    <a:pt x="0" y="5304"/>
                  </a:lnTo>
                  <a:cubicBezTo>
                    <a:pt x="190" y="113267"/>
                    <a:pt x="190" y="113267"/>
                    <a:pt x="190" y="113267"/>
                  </a:cubicBezTo>
                  <a:cubicBezTo>
                    <a:pt x="380" y="115828"/>
                    <a:pt x="5737" y="117054"/>
                    <a:pt x="11651" y="117627"/>
                  </a:cubicBezTo>
                  <a:cubicBezTo>
                    <a:pt x="29993" y="119326"/>
                    <a:pt x="92290" y="119993"/>
                    <a:pt x="112535" y="117243"/>
                  </a:cubicBezTo>
                  <a:cubicBezTo>
                    <a:pt x="119986" y="116205"/>
                    <a:pt x="119619" y="112983"/>
                    <a:pt x="119619" y="112606"/>
                  </a:cubicBezTo>
                  <a:cubicBezTo>
                    <a:pt x="119619" y="112033"/>
                    <a:pt x="119619" y="5304"/>
                    <a:pt x="119619" y="5304"/>
                  </a:cubicBezTo>
                  <a:cubicBezTo>
                    <a:pt x="119619" y="5304"/>
                    <a:pt x="119986" y="2278"/>
                    <a:pt x="110441" y="1327"/>
                  </a:cubicBezTo>
                  <a:cubicBezTo>
                    <a:pt x="110441" y="1327"/>
                    <a:pt x="94398" y="0"/>
                    <a:pt x="62093" y="0"/>
                  </a:cubicBezTo>
                  <a:cubicBezTo>
                    <a:pt x="30387" y="0"/>
                    <a:pt x="18341" y="471"/>
                    <a:pt x="6498" y="1705"/>
                  </a:cubicBezTo>
                  <a:cubicBezTo>
                    <a:pt x="4010" y="1893"/>
                    <a:pt x="0" y="3504"/>
                    <a:pt x="0" y="5304"/>
                  </a:cubicBezTo>
                </a:path>
              </a:pathLst>
            </a:custGeom>
            <a:solidFill>
              <a:srgbClr val="16181C"/>
            </a:solidFill>
            <a:ln w="9525" cap="flat" cmpd="sng">
              <a:solidFill>
                <a:schemeClr val="dk1"/>
              </a:solidFill>
              <a:prstDash val="solid"/>
              <a:bevel/>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89" name="Shape 989"/>
            <p:cNvSpPr/>
            <p:nvPr/>
          </p:nvSpPr>
          <p:spPr>
            <a:xfrm>
              <a:off x="2807771" y="1411405"/>
              <a:ext cx="1793101" cy="3618460"/>
            </a:xfrm>
            <a:custGeom>
              <a:avLst/>
              <a:gdLst/>
              <a:ahLst/>
              <a:cxnLst/>
              <a:rect l="0" t="0" r="0" b="0"/>
              <a:pathLst>
                <a:path w="120000" h="120000" extrusionOk="0">
                  <a:moveTo>
                    <a:pt x="0" y="5304"/>
                  </a:moveTo>
                  <a:lnTo>
                    <a:pt x="0" y="5304"/>
                  </a:lnTo>
                  <a:cubicBezTo>
                    <a:pt x="190" y="113267"/>
                    <a:pt x="190" y="113267"/>
                    <a:pt x="190" y="113267"/>
                  </a:cubicBezTo>
                  <a:cubicBezTo>
                    <a:pt x="380" y="115828"/>
                    <a:pt x="5737" y="117054"/>
                    <a:pt x="11651" y="117627"/>
                  </a:cubicBezTo>
                  <a:cubicBezTo>
                    <a:pt x="29993" y="119326"/>
                    <a:pt x="92290" y="119993"/>
                    <a:pt x="112535" y="117243"/>
                  </a:cubicBezTo>
                  <a:cubicBezTo>
                    <a:pt x="119986" y="116205"/>
                    <a:pt x="119619" y="112983"/>
                    <a:pt x="119619" y="112606"/>
                  </a:cubicBezTo>
                  <a:cubicBezTo>
                    <a:pt x="119619" y="112033"/>
                    <a:pt x="119619" y="5304"/>
                    <a:pt x="119619" y="5304"/>
                  </a:cubicBezTo>
                  <a:cubicBezTo>
                    <a:pt x="119619" y="5304"/>
                    <a:pt x="119986" y="2278"/>
                    <a:pt x="110441" y="1327"/>
                  </a:cubicBezTo>
                  <a:cubicBezTo>
                    <a:pt x="110441" y="1327"/>
                    <a:pt x="94398" y="0"/>
                    <a:pt x="62093" y="0"/>
                  </a:cubicBezTo>
                  <a:cubicBezTo>
                    <a:pt x="30387" y="0"/>
                    <a:pt x="18341" y="471"/>
                    <a:pt x="6498" y="1705"/>
                  </a:cubicBezTo>
                  <a:cubicBezTo>
                    <a:pt x="4010" y="1893"/>
                    <a:pt x="0" y="3504"/>
                    <a:pt x="0" y="5304"/>
                  </a:cubicBezTo>
                </a:path>
              </a:pathLst>
            </a:custGeom>
            <a:noFill/>
            <a:ln w="2015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90" name="Shape 990"/>
            <p:cNvSpPr/>
            <p:nvPr/>
          </p:nvSpPr>
          <p:spPr>
            <a:xfrm>
              <a:off x="3073017" y="1562848"/>
              <a:ext cx="43012" cy="43012"/>
            </a:xfrm>
            <a:custGeom>
              <a:avLst/>
              <a:gdLst/>
              <a:ahLst/>
              <a:cxnLst/>
              <a:rect l="0" t="0" r="0" b="0"/>
              <a:pathLst>
                <a:path w="120000" h="120000" extrusionOk="0">
                  <a:moveTo>
                    <a:pt x="119433" y="63396"/>
                  </a:moveTo>
                  <a:lnTo>
                    <a:pt x="119433" y="63396"/>
                  </a:lnTo>
                  <a:cubicBezTo>
                    <a:pt x="119433" y="95660"/>
                    <a:pt x="95660" y="119433"/>
                    <a:pt x="63396" y="119433"/>
                  </a:cubicBezTo>
                  <a:cubicBezTo>
                    <a:pt x="31698" y="119433"/>
                    <a:pt x="0" y="95660"/>
                    <a:pt x="0" y="63396"/>
                  </a:cubicBezTo>
                  <a:cubicBezTo>
                    <a:pt x="0" y="31698"/>
                    <a:pt x="31698" y="0"/>
                    <a:pt x="63396" y="0"/>
                  </a:cubicBezTo>
                  <a:cubicBezTo>
                    <a:pt x="95660" y="0"/>
                    <a:pt x="119433" y="31698"/>
                    <a:pt x="119433" y="63396"/>
                  </a:cubicBezTo>
                </a:path>
              </a:pathLst>
            </a:custGeom>
            <a:solidFill>
              <a:srgbClr val="51515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91" name="Shape 991"/>
            <p:cNvSpPr/>
            <p:nvPr/>
          </p:nvSpPr>
          <p:spPr>
            <a:xfrm>
              <a:off x="3073017" y="1562848"/>
              <a:ext cx="43012" cy="45700"/>
            </a:xfrm>
            <a:custGeom>
              <a:avLst/>
              <a:gdLst/>
              <a:ahLst/>
              <a:cxnLst/>
              <a:rect l="0" t="0" r="0" b="0"/>
              <a:pathLst>
                <a:path w="120000" h="120000" extrusionOk="0">
                  <a:moveTo>
                    <a:pt x="63396" y="0"/>
                  </a:moveTo>
                  <a:lnTo>
                    <a:pt x="63396" y="0"/>
                  </a:lnTo>
                  <a:cubicBezTo>
                    <a:pt x="23773" y="0"/>
                    <a:pt x="0" y="22300"/>
                    <a:pt x="0" y="59469"/>
                  </a:cubicBezTo>
                  <a:cubicBezTo>
                    <a:pt x="0" y="89734"/>
                    <a:pt x="23773" y="112035"/>
                    <a:pt x="56037" y="119469"/>
                  </a:cubicBezTo>
                  <a:cubicBezTo>
                    <a:pt x="63396" y="119469"/>
                    <a:pt x="63396" y="119469"/>
                    <a:pt x="63396" y="119469"/>
                  </a:cubicBezTo>
                  <a:cubicBezTo>
                    <a:pt x="95660" y="112035"/>
                    <a:pt x="119433" y="89734"/>
                    <a:pt x="119433" y="59469"/>
                  </a:cubicBezTo>
                  <a:lnTo>
                    <a:pt x="119433" y="59469"/>
                  </a:lnTo>
                  <a:lnTo>
                    <a:pt x="119433" y="59469"/>
                  </a:lnTo>
                  <a:cubicBezTo>
                    <a:pt x="119433" y="89734"/>
                    <a:pt x="95660" y="112035"/>
                    <a:pt x="63396" y="112035"/>
                  </a:cubicBezTo>
                  <a:cubicBezTo>
                    <a:pt x="31698" y="112035"/>
                    <a:pt x="0" y="89734"/>
                    <a:pt x="0" y="59469"/>
                  </a:cubicBezTo>
                  <a:cubicBezTo>
                    <a:pt x="0" y="29734"/>
                    <a:pt x="31698" y="0"/>
                    <a:pt x="63396" y="0"/>
                  </a:cubicBezTo>
                  <a:cubicBezTo>
                    <a:pt x="95660" y="0"/>
                    <a:pt x="119433" y="29734"/>
                    <a:pt x="119433" y="59469"/>
                  </a:cubicBezTo>
                  <a:lnTo>
                    <a:pt x="119433" y="59469"/>
                  </a:lnTo>
                  <a:lnTo>
                    <a:pt x="119433" y="59469"/>
                  </a:lnTo>
                  <a:lnTo>
                    <a:pt x="119433" y="59469"/>
                  </a:lnTo>
                  <a:cubicBezTo>
                    <a:pt x="119433" y="22300"/>
                    <a:pt x="95660" y="0"/>
                    <a:pt x="63396" y="0"/>
                  </a:cubicBezTo>
                </a:path>
              </a:pathLst>
            </a:custGeom>
            <a:solidFill>
              <a:srgbClr val="10111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92" name="Shape 992"/>
            <p:cNvSpPr/>
            <p:nvPr/>
          </p:nvSpPr>
          <p:spPr>
            <a:xfrm>
              <a:off x="3073017" y="1562848"/>
              <a:ext cx="43012" cy="43012"/>
            </a:xfrm>
            <a:custGeom>
              <a:avLst/>
              <a:gdLst/>
              <a:ahLst/>
              <a:cxnLst/>
              <a:rect l="0" t="0" r="0" b="0"/>
              <a:pathLst>
                <a:path w="120000" h="120000" extrusionOk="0">
                  <a:moveTo>
                    <a:pt x="63396" y="0"/>
                  </a:moveTo>
                  <a:lnTo>
                    <a:pt x="63396" y="0"/>
                  </a:lnTo>
                  <a:cubicBezTo>
                    <a:pt x="31698" y="0"/>
                    <a:pt x="0" y="31698"/>
                    <a:pt x="0" y="63396"/>
                  </a:cubicBezTo>
                  <a:cubicBezTo>
                    <a:pt x="0" y="95660"/>
                    <a:pt x="31698" y="119433"/>
                    <a:pt x="63396" y="119433"/>
                  </a:cubicBezTo>
                  <a:cubicBezTo>
                    <a:pt x="95660" y="119433"/>
                    <a:pt x="119433" y="95660"/>
                    <a:pt x="119433" y="63396"/>
                  </a:cubicBezTo>
                  <a:lnTo>
                    <a:pt x="119433" y="63396"/>
                  </a:lnTo>
                  <a:cubicBezTo>
                    <a:pt x="111509" y="63396"/>
                    <a:pt x="111509" y="63396"/>
                    <a:pt x="111509" y="63396"/>
                  </a:cubicBezTo>
                  <a:cubicBezTo>
                    <a:pt x="111509" y="71320"/>
                    <a:pt x="103584" y="87735"/>
                    <a:pt x="95660" y="95660"/>
                  </a:cubicBezTo>
                  <a:cubicBezTo>
                    <a:pt x="87735" y="103584"/>
                    <a:pt x="71886" y="111509"/>
                    <a:pt x="63396" y="111509"/>
                  </a:cubicBezTo>
                  <a:cubicBezTo>
                    <a:pt x="48113" y="111509"/>
                    <a:pt x="31698" y="103584"/>
                    <a:pt x="23773" y="95660"/>
                  </a:cubicBezTo>
                  <a:cubicBezTo>
                    <a:pt x="15849" y="87735"/>
                    <a:pt x="7924" y="71320"/>
                    <a:pt x="7924" y="63396"/>
                  </a:cubicBezTo>
                  <a:cubicBezTo>
                    <a:pt x="7924" y="48113"/>
                    <a:pt x="15849" y="31698"/>
                    <a:pt x="23773" y="23773"/>
                  </a:cubicBezTo>
                  <a:cubicBezTo>
                    <a:pt x="31698" y="15849"/>
                    <a:pt x="48113" y="7924"/>
                    <a:pt x="63396" y="7924"/>
                  </a:cubicBezTo>
                  <a:cubicBezTo>
                    <a:pt x="71886" y="7924"/>
                    <a:pt x="87735" y="15849"/>
                    <a:pt x="95660" y="23773"/>
                  </a:cubicBezTo>
                  <a:cubicBezTo>
                    <a:pt x="103584" y="31698"/>
                    <a:pt x="111509" y="48113"/>
                    <a:pt x="111509" y="63396"/>
                  </a:cubicBezTo>
                  <a:cubicBezTo>
                    <a:pt x="119433" y="63396"/>
                    <a:pt x="119433" y="63396"/>
                    <a:pt x="119433" y="63396"/>
                  </a:cubicBezTo>
                  <a:cubicBezTo>
                    <a:pt x="119433" y="31698"/>
                    <a:pt x="95660" y="0"/>
                    <a:pt x="63396" y="0"/>
                  </a:cubicBezTo>
                </a:path>
              </a:pathLst>
            </a:custGeom>
            <a:solidFill>
              <a:srgbClr val="1C1C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93" name="Shape 993"/>
            <p:cNvSpPr/>
            <p:nvPr/>
          </p:nvSpPr>
          <p:spPr>
            <a:xfrm>
              <a:off x="2867810" y="1699950"/>
              <a:ext cx="1653308" cy="2906955"/>
            </a:xfrm>
            <a:custGeom>
              <a:avLst/>
              <a:gdLst/>
              <a:ahLst/>
              <a:cxnLst/>
              <a:rect l="0" t="0" r="0" b="0"/>
              <a:pathLst>
                <a:path w="120000" h="120000" extrusionOk="0">
                  <a:moveTo>
                    <a:pt x="119985" y="119991"/>
                  </a:moveTo>
                  <a:lnTo>
                    <a:pt x="0" y="119991"/>
                  </a:lnTo>
                  <a:lnTo>
                    <a:pt x="0" y="0"/>
                  </a:lnTo>
                  <a:lnTo>
                    <a:pt x="119985" y="0"/>
                  </a:lnTo>
                  <a:lnTo>
                    <a:pt x="119985" y="119991"/>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994" name="Shape 994"/>
            <p:cNvSpPr/>
            <p:nvPr/>
          </p:nvSpPr>
          <p:spPr>
            <a:xfrm>
              <a:off x="3655214" y="1539549"/>
              <a:ext cx="84771" cy="77065"/>
            </a:xfrm>
            <a:custGeom>
              <a:avLst/>
              <a:gdLst/>
              <a:ahLst/>
              <a:cxnLst/>
              <a:rect l="0" t="0" r="0" b="0"/>
              <a:pathLst>
                <a:path w="120000" h="120000" extrusionOk="0">
                  <a:moveTo>
                    <a:pt x="119684" y="62210"/>
                  </a:moveTo>
                  <a:lnTo>
                    <a:pt x="119684" y="62210"/>
                  </a:lnTo>
                  <a:cubicBezTo>
                    <a:pt x="119684" y="93157"/>
                    <a:pt x="93157" y="119684"/>
                    <a:pt x="57789" y="119684"/>
                  </a:cubicBezTo>
                  <a:cubicBezTo>
                    <a:pt x="26526" y="119684"/>
                    <a:pt x="0" y="93157"/>
                    <a:pt x="0" y="62210"/>
                  </a:cubicBezTo>
                  <a:cubicBezTo>
                    <a:pt x="0" y="26526"/>
                    <a:pt x="26526" y="0"/>
                    <a:pt x="57789" y="0"/>
                  </a:cubicBezTo>
                  <a:cubicBezTo>
                    <a:pt x="93157" y="0"/>
                    <a:pt x="119684" y="26526"/>
                    <a:pt x="119684" y="62210"/>
                  </a:cubicBez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995" name="Shape 995"/>
          <p:cNvSpPr>
            <a:spLocks noGrp="1"/>
          </p:cNvSpPr>
          <p:nvPr>
            <p:ph type="pic" idx="2"/>
          </p:nvPr>
        </p:nvSpPr>
        <p:spPr>
          <a:xfrm>
            <a:off x="4176880" y="1120866"/>
            <a:ext cx="1503362" cy="371591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6" name="Shape 996"/>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997" name="Shape 997"/>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7"/>
                                        </p:tgtEl>
                                        <p:attrNameLst>
                                          <p:attrName>style.visibility</p:attrName>
                                        </p:attrNameLst>
                                      </p:cBhvr>
                                      <p:to>
                                        <p:strVal val="visible"/>
                                      </p:to>
                                    </p:set>
                                    <p:animEffect transition="in" filter="fade">
                                      <p:cBhvr>
                                        <p:cTn id="7" dur="500"/>
                                        <p:tgtEl>
                                          <p:spTgt spid="99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96">
                                            <p:txEl>
                                              <p:pRg st="0" end="0"/>
                                            </p:txEl>
                                          </p:spTgt>
                                        </p:tgtEl>
                                        <p:attrNameLst>
                                          <p:attrName>style.visibility</p:attrName>
                                        </p:attrNameLst>
                                      </p:cBhvr>
                                      <p:to>
                                        <p:strVal val="visible"/>
                                      </p:to>
                                    </p:set>
                                    <p:animEffect transition="in" filter="fade">
                                      <p:cBhvr>
                                        <p:cTn id="11" dur="500"/>
                                        <p:tgtEl>
                                          <p:spTgt spid="99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96">
                                            <p:txEl>
                                              <p:pRg st="1" end="1"/>
                                            </p:txEl>
                                          </p:spTgt>
                                        </p:tgtEl>
                                        <p:attrNameLst>
                                          <p:attrName>style.visibility</p:attrName>
                                        </p:attrNameLst>
                                      </p:cBhvr>
                                      <p:to>
                                        <p:strVal val="visible"/>
                                      </p:to>
                                    </p:set>
                                    <p:animEffect transition="in" filter="fade">
                                      <p:cBhvr>
                                        <p:cTn id="15" dur="500"/>
                                        <p:tgtEl>
                                          <p:spTgt spid="99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96">
                                            <p:txEl>
                                              <p:pRg st="2" end="2"/>
                                            </p:txEl>
                                          </p:spTgt>
                                        </p:tgtEl>
                                        <p:attrNameLst>
                                          <p:attrName>style.visibility</p:attrName>
                                        </p:attrNameLst>
                                      </p:cBhvr>
                                      <p:to>
                                        <p:strVal val="visible"/>
                                      </p:to>
                                    </p:set>
                                    <p:animEffect transition="in" filter="fade">
                                      <p:cBhvr>
                                        <p:cTn id="19" dur="500"/>
                                        <p:tgtEl>
                                          <p:spTgt spid="996">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96">
                                            <p:txEl>
                                              <p:pRg st="3" end="3"/>
                                            </p:txEl>
                                          </p:spTgt>
                                        </p:tgtEl>
                                        <p:attrNameLst>
                                          <p:attrName>style.visibility</p:attrName>
                                        </p:attrNameLst>
                                      </p:cBhvr>
                                      <p:to>
                                        <p:strVal val="visible"/>
                                      </p:to>
                                    </p:set>
                                    <p:animEffect transition="in" filter="fade">
                                      <p:cBhvr>
                                        <p:cTn id="23" dur="500"/>
                                        <p:tgtEl>
                                          <p:spTgt spid="996">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96">
                                            <p:txEl>
                                              <p:pRg st="4" end="4"/>
                                            </p:txEl>
                                          </p:spTgt>
                                        </p:tgtEl>
                                        <p:attrNameLst>
                                          <p:attrName>style.visibility</p:attrName>
                                        </p:attrNameLst>
                                      </p:cBhvr>
                                      <p:to>
                                        <p:strVal val="visible"/>
                                      </p:to>
                                    </p:set>
                                    <p:animEffect transition="in" filter="fade">
                                      <p:cBhvr>
                                        <p:cTn id="27" dur="500"/>
                                        <p:tgtEl>
                                          <p:spTgt spid="996">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96">
                                            <p:txEl>
                                              <p:pRg st="5" end="5"/>
                                            </p:txEl>
                                          </p:spTgt>
                                        </p:tgtEl>
                                        <p:attrNameLst>
                                          <p:attrName>style.visibility</p:attrName>
                                        </p:attrNameLst>
                                      </p:cBhvr>
                                      <p:to>
                                        <p:strVal val="visible"/>
                                      </p:to>
                                    </p:set>
                                    <p:animEffect transition="in" filter="fade">
                                      <p:cBhvr>
                                        <p:cTn id="31" dur="500"/>
                                        <p:tgtEl>
                                          <p:spTgt spid="996">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96">
                                            <p:txEl>
                                              <p:pRg st="6" end="6"/>
                                            </p:txEl>
                                          </p:spTgt>
                                        </p:tgtEl>
                                        <p:attrNameLst>
                                          <p:attrName>style.visibility</p:attrName>
                                        </p:attrNameLst>
                                      </p:cBhvr>
                                      <p:to>
                                        <p:strVal val="visible"/>
                                      </p:to>
                                    </p:set>
                                    <p:animEffect transition="in" filter="fade">
                                      <p:cBhvr>
                                        <p:cTn id="35" dur="500"/>
                                        <p:tgtEl>
                                          <p:spTgt spid="996">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996">
                                            <p:txEl>
                                              <p:pRg st="7" end="7"/>
                                            </p:txEl>
                                          </p:spTgt>
                                        </p:tgtEl>
                                        <p:attrNameLst>
                                          <p:attrName>style.visibility</p:attrName>
                                        </p:attrNameLst>
                                      </p:cBhvr>
                                      <p:to>
                                        <p:strVal val="visible"/>
                                      </p:to>
                                    </p:set>
                                    <p:animEffect transition="in" filter="fade">
                                      <p:cBhvr>
                                        <p:cTn id="39" dur="500"/>
                                        <p:tgtEl>
                                          <p:spTgt spid="996">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996">
                                            <p:txEl>
                                              <p:pRg st="8" end="8"/>
                                            </p:txEl>
                                          </p:spTgt>
                                        </p:tgtEl>
                                        <p:attrNameLst>
                                          <p:attrName>style.visibility</p:attrName>
                                        </p:attrNameLst>
                                      </p:cBhvr>
                                      <p:to>
                                        <p:strVal val="visible"/>
                                      </p:to>
                                    </p:set>
                                    <p:animEffect transition="in" filter="fade">
                                      <p:cBhvr>
                                        <p:cTn id="43" dur="500"/>
                                        <p:tgtEl>
                                          <p:spTgt spid="996">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975"/>
                                        </p:tgtEl>
                                        <p:attrNameLst>
                                          <p:attrName>style.visibility</p:attrName>
                                        </p:attrNameLst>
                                      </p:cBhvr>
                                      <p:to>
                                        <p:strVal val="visible"/>
                                      </p:to>
                                    </p:set>
                                    <p:anim calcmode="lin" valueType="num">
                                      <p:cBhvr additive="base">
                                        <p:cTn id="47" dur="500"/>
                                        <p:tgtEl>
                                          <p:spTgt spid="975"/>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2" presetClass="entr" presetSubtype="1" fill="hold" nodeType="afterEffect">
                                  <p:stCondLst>
                                    <p:cond delay="0"/>
                                  </p:stCondLst>
                                  <p:childTnLst>
                                    <p:set>
                                      <p:cBhvr>
                                        <p:cTn id="50" dur="1" fill="hold">
                                          <p:stCondLst>
                                            <p:cond delay="0"/>
                                          </p:stCondLst>
                                        </p:cTn>
                                        <p:tgtEl>
                                          <p:spTgt spid="985"/>
                                        </p:tgtEl>
                                        <p:attrNameLst>
                                          <p:attrName>style.visibility</p:attrName>
                                        </p:attrNameLst>
                                      </p:cBhvr>
                                      <p:to>
                                        <p:strVal val="visible"/>
                                      </p:to>
                                    </p:set>
                                    <p:anim calcmode="lin" valueType="num">
                                      <p:cBhvr additive="base">
                                        <p:cTn id="51" dur="500"/>
                                        <p:tgtEl>
                                          <p:spTgt spid="985"/>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995"/>
                                        </p:tgtEl>
                                        <p:attrNameLst>
                                          <p:attrName>style.visibility</p:attrName>
                                        </p:attrNameLst>
                                      </p:cBhvr>
                                      <p:to>
                                        <p:strVal val="visible"/>
                                      </p:to>
                                    </p:set>
                                    <p:animEffect transition="in" filter="fade">
                                      <p:cBhvr>
                                        <p:cTn id="55" dur="300"/>
                                        <p:tgtEl>
                                          <p:spTgt spid="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29_mockup_06">
    <p:spTree>
      <p:nvGrpSpPr>
        <p:cNvPr id="1" name="Shape 998"/>
        <p:cNvGrpSpPr/>
        <p:nvPr/>
      </p:nvGrpSpPr>
      <p:grpSpPr>
        <a:xfrm>
          <a:off x="0" y="0"/>
          <a:ext cx="0" cy="0"/>
          <a:chOff x="0" y="0"/>
          <a:chExt cx="0" cy="0"/>
        </a:xfrm>
      </p:grpSpPr>
      <p:sp>
        <p:nvSpPr>
          <p:cNvPr id="999" name="Shape 999"/>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000" name="Shape 1000"/>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01" name="Shape 1001"/>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002" name="Shape 1002"/>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1003" name="Shape 1003"/>
          <p:cNvGrpSpPr/>
          <p:nvPr/>
        </p:nvGrpSpPr>
        <p:grpSpPr>
          <a:xfrm>
            <a:off x="2887936" y="603638"/>
            <a:ext cx="3861305" cy="4559211"/>
            <a:chOff x="1554162" y="1203325"/>
            <a:chExt cx="6840537" cy="5745163"/>
          </a:xfrm>
        </p:grpSpPr>
        <p:sp>
          <p:nvSpPr>
            <p:cNvPr id="1004" name="Shape 1004"/>
            <p:cNvSpPr/>
            <p:nvPr/>
          </p:nvSpPr>
          <p:spPr>
            <a:xfrm>
              <a:off x="3735387" y="6911975"/>
              <a:ext cx="2513012" cy="36513"/>
            </a:xfrm>
            <a:custGeom>
              <a:avLst/>
              <a:gdLst/>
              <a:ahLst/>
              <a:cxnLst/>
              <a:rect l="0" t="0" r="0" b="0"/>
              <a:pathLst>
                <a:path w="120000" h="120000" extrusionOk="0">
                  <a:moveTo>
                    <a:pt x="116476" y="0"/>
                  </a:moveTo>
                  <a:lnTo>
                    <a:pt x="116476" y="0"/>
                  </a:lnTo>
                  <a:cubicBezTo>
                    <a:pt x="3489" y="0"/>
                    <a:pt x="3489" y="0"/>
                    <a:pt x="3489" y="0"/>
                  </a:cubicBezTo>
                  <a:cubicBezTo>
                    <a:pt x="1581" y="0"/>
                    <a:pt x="0" y="20970"/>
                    <a:pt x="0" y="53592"/>
                  </a:cubicBezTo>
                  <a:cubicBezTo>
                    <a:pt x="0" y="64077"/>
                    <a:pt x="0" y="64077"/>
                    <a:pt x="0" y="64077"/>
                  </a:cubicBezTo>
                  <a:cubicBezTo>
                    <a:pt x="0" y="96699"/>
                    <a:pt x="1581" y="118834"/>
                    <a:pt x="3489" y="118834"/>
                  </a:cubicBezTo>
                  <a:cubicBezTo>
                    <a:pt x="116476" y="118834"/>
                    <a:pt x="116476" y="118834"/>
                    <a:pt x="116476" y="118834"/>
                  </a:cubicBezTo>
                  <a:cubicBezTo>
                    <a:pt x="118384" y="118834"/>
                    <a:pt x="119982" y="96699"/>
                    <a:pt x="119982" y="64077"/>
                  </a:cubicBezTo>
                  <a:cubicBezTo>
                    <a:pt x="119982" y="53592"/>
                    <a:pt x="119982" y="53592"/>
                    <a:pt x="119982" y="53592"/>
                  </a:cubicBezTo>
                  <a:cubicBezTo>
                    <a:pt x="119982" y="20970"/>
                    <a:pt x="118384" y="0"/>
                    <a:pt x="116476" y="0"/>
                  </a:cubicBezTo>
                </a:path>
              </a:pathLst>
            </a:custGeom>
            <a:solidFill>
              <a:srgbClr val="BCBDC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05" name="Shape 1005"/>
            <p:cNvSpPr/>
            <p:nvPr/>
          </p:nvSpPr>
          <p:spPr>
            <a:xfrm>
              <a:off x="1554162" y="1203325"/>
              <a:ext cx="6840537" cy="4140199"/>
            </a:xfrm>
            <a:custGeom>
              <a:avLst/>
              <a:gdLst/>
              <a:ahLst/>
              <a:cxnLst/>
              <a:rect l="0" t="0" r="0" b="0"/>
              <a:pathLst>
                <a:path w="120000" h="120000" extrusionOk="0">
                  <a:moveTo>
                    <a:pt x="119993" y="119989"/>
                  </a:moveTo>
                  <a:lnTo>
                    <a:pt x="119993" y="119989"/>
                  </a:lnTo>
                  <a:cubicBezTo>
                    <a:pt x="119993" y="6573"/>
                    <a:pt x="119993" y="6573"/>
                    <a:pt x="119993" y="6573"/>
                  </a:cubicBezTo>
                  <a:cubicBezTo>
                    <a:pt x="119993" y="2994"/>
                    <a:pt x="118181" y="0"/>
                    <a:pt x="116014" y="0"/>
                  </a:cubicBezTo>
                  <a:cubicBezTo>
                    <a:pt x="3978" y="0"/>
                    <a:pt x="3978" y="0"/>
                    <a:pt x="3978" y="0"/>
                  </a:cubicBezTo>
                  <a:cubicBezTo>
                    <a:pt x="1755" y="0"/>
                    <a:pt x="0" y="2994"/>
                    <a:pt x="0" y="6573"/>
                  </a:cubicBezTo>
                  <a:cubicBezTo>
                    <a:pt x="0" y="119989"/>
                    <a:pt x="0" y="119989"/>
                    <a:pt x="0" y="119989"/>
                  </a:cubicBezTo>
                  <a:lnTo>
                    <a:pt x="119993" y="119989"/>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06" name="Shape 1006"/>
            <p:cNvSpPr/>
            <p:nvPr/>
          </p:nvSpPr>
          <p:spPr>
            <a:xfrm>
              <a:off x="3735387" y="6099175"/>
              <a:ext cx="2513012" cy="833437"/>
            </a:xfrm>
            <a:custGeom>
              <a:avLst/>
              <a:gdLst/>
              <a:ahLst/>
              <a:cxnLst/>
              <a:rect l="0" t="0" r="0" b="0"/>
              <a:pathLst>
                <a:path w="120000" h="120000" extrusionOk="0">
                  <a:moveTo>
                    <a:pt x="119020" y="110825"/>
                  </a:moveTo>
                  <a:lnTo>
                    <a:pt x="119020" y="110825"/>
                  </a:lnTo>
                  <a:cubicBezTo>
                    <a:pt x="116802" y="109425"/>
                    <a:pt x="110752" y="105589"/>
                    <a:pt x="107417" y="103671"/>
                  </a:cubicBezTo>
                  <a:cubicBezTo>
                    <a:pt x="103274" y="100768"/>
                    <a:pt x="103755" y="88742"/>
                    <a:pt x="103755" y="88742"/>
                  </a:cubicBezTo>
                  <a:cubicBezTo>
                    <a:pt x="101366" y="0"/>
                    <a:pt x="101366" y="0"/>
                    <a:pt x="101366" y="0"/>
                  </a:cubicBezTo>
                  <a:cubicBezTo>
                    <a:pt x="18461" y="0"/>
                    <a:pt x="18461" y="0"/>
                    <a:pt x="18461" y="0"/>
                  </a:cubicBezTo>
                  <a:cubicBezTo>
                    <a:pt x="16226" y="88742"/>
                    <a:pt x="16226" y="88742"/>
                    <a:pt x="16226" y="88742"/>
                  </a:cubicBezTo>
                  <a:cubicBezTo>
                    <a:pt x="16226" y="88742"/>
                    <a:pt x="16708" y="100768"/>
                    <a:pt x="12565" y="103671"/>
                  </a:cubicBezTo>
                  <a:cubicBezTo>
                    <a:pt x="9058" y="106056"/>
                    <a:pt x="2544" y="109892"/>
                    <a:pt x="636" y="111343"/>
                  </a:cubicBezTo>
                  <a:cubicBezTo>
                    <a:pt x="0" y="111809"/>
                    <a:pt x="0" y="113261"/>
                    <a:pt x="0" y="113261"/>
                  </a:cubicBezTo>
                  <a:cubicBezTo>
                    <a:pt x="0" y="119948"/>
                    <a:pt x="0" y="119948"/>
                    <a:pt x="0" y="119948"/>
                  </a:cubicBezTo>
                  <a:cubicBezTo>
                    <a:pt x="309" y="119948"/>
                    <a:pt x="309" y="119948"/>
                    <a:pt x="309" y="119948"/>
                  </a:cubicBezTo>
                  <a:cubicBezTo>
                    <a:pt x="119656" y="119948"/>
                    <a:pt x="119656" y="119948"/>
                    <a:pt x="119656" y="119948"/>
                  </a:cubicBezTo>
                  <a:cubicBezTo>
                    <a:pt x="119982" y="119948"/>
                    <a:pt x="119982" y="119948"/>
                    <a:pt x="119982" y="119948"/>
                  </a:cubicBezTo>
                  <a:cubicBezTo>
                    <a:pt x="119982" y="113261"/>
                    <a:pt x="119982" y="113261"/>
                    <a:pt x="119982" y="113261"/>
                  </a:cubicBezTo>
                  <a:cubicBezTo>
                    <a:pt x="119982" y="113261"/>
                    <a:pt x="119982" y="111809"/>
                    <a:pt x="119020" y="110825"/>
                  </a:cubicBezTo>
                </a:path>
              </a:pathLst>
            </a:custGeom>
            <a:solidFill>
              <a:srgbClr val="EAEAEA"/>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07" name="Shape 1007"/>
            <p:cNvSpPr/>
            <p:nvPr/>
          </p:nvSpPr>
          <p:spPr>
            <a:xfrm>
              <a:off x="1554162" y="5343525"/>
              <a:ext cx="6840537" cy="757238"/>
            </a:xfrm>
            <a:custGeom>
              <a:avLst/>
              <a:gdLst/>
              <a:ahLst/>
              <a:cxnLst/>
              <a:rect l="0" t="0" r="0" b="0"/>
              <a:pathLst>
                <a:path w="120000" h="120000" extrusionOk="0">
                  <a:moveTo>
                    <a:pt x="0" y="0"/>
                  </a:moveTo>
                  <a:lnTo>
                    <a:pt x="0" y="0"/>
                  </a:lnTo>
                  <a:cubicBezTo>
                    <a:pt x="0" y="83994"/>
                    <a:pt x="0" y="83994"/>
                    <a:pt x="0" y="83994"/>
                  </a:cubicBezTo>
                  <a:cubicBezTo>
                    <a:pt x="0" y="104079"/>
                    <a:pt x="1755" y="119942"/>
                    <a:pt x="3978" y="119942"/>
                  </a:cubicBezTo>
                  <a:cubicBezTo>
                    <a:pt x="116014" y="119942"/>
                    <a:pt x="116014" y="119942"/>
                    <a:pt x="116014" y="119942"/>
                  </a:cubicBezTo>
                  <a:cubicBezTo>
                    <a:pt x="118181" y="119942"/>
                    <a:pt x="119993" y="104079"/>
                    <a:pt x="119993" y="83994"/>
                  </a:cubicBezTo>
                  <a:cubicBezTo>
                    <a:pt x="119993" y="0"/>
                    <a:pt x="119993" y="0"/>
                    <a:pt x="119993" y="0"/>
                  </a:cubicBezTo>
                  <a:lnTo>
                    <a:pt x="0" y="0"/>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08" name="Shape 1008"/>
            <p:cNvSpPr/>
            <p:nvPr/>
          </p:nvSpPr>
          <p:spPr>
            <a:xfrm>
              <a:off x="3735387" y="6872288"/>
              <a:ext cx="2513012" cy="60324"/>
            </a:xfrm>
            <a:custGeom>
              <a:avLst/>
              <a:gdLst/>
              <a:ahLst/>
              <a:cxnLst/>
              <a:rect l="0" t="0" r="0" b="0"/>
              <a:pathLst>
                <a:path w="120000" h="120000" extrusionOk="0">
                  <a:moveTo>
                    <a:pt x="119346" y="0"/>
                  </a:moveTo>
                  <a:lnTo>
                    <a:pt x="119346" y="0"/>
                  </a:lnTo>
                  <a:cubicBezTo>
                    <a:pt x="464" y="0"/>
                    <a:pt x="464" y="0"/>
                    <a:pt x="464" y="0"/>
                  </a:cubicBezTo>
                  <a:cubicBezTo>
                    <a:pt x="0" y="6467"/>
                    <a:pt x="0" y="26586"/>
                    <a:pt x="0" y="26586"/>
                  </a:cubicBezTo>
                  <a:cubicBezTo>
                    <a:pt x="0" y="119281"/>
                    <a:pt x="0" y="119281"/>
                    <a:pt x="0" y="119281"/>
                  </a:cubicBezTo>
                  <a:cubicBezTo>
                    <a:pt x="309" y="119281"/>
                    <a:pt x="309" y="119281"/>
                    <a:pt x="309" y="119281"/>
                  </a:cubicBezTo>
                  <a:cubicBezTo>
                    <a:pt x="119656" y="119281"/>
                    <a:pt x="119656" y="119281"/>
                    <a:pt x="119656" y="119281"/>
                  </a:cubicBezTo>
                  <a:cubicBezTo>
                    <a:pt x="119982" y="119281"/>
                    <a:pt x="119982" y="119281"/>
                    <a:pt x="119982" y="119281"/>
                  </a:cubicBezTo>
                  <a:cubicBezTo>
                    <a:pt x="119982" y="26586"/>
                    <a:pt x="119982" y="26586"/>
                    <a:pt x="119982" y="26586"/>
                  </a:cubicBezTo>
                  <a:cubicBezTo>
                    <a:pt x="119982" y="26586"/>
                    <a:pt x="119982" y="12934"/>
                    <a:pt x="119346" y="0"/>
                  </a:cubicBez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09" name="Shape 1009"/>
            <p:cNvSpPr/>
            <p:nvPr/>
          </p:nvSpPr>
          <p:spPr>
            <a:xfrm>
              <a:off x="1874838" y="1503362"/>
              <a:ext cx="6196012" cy="3509961"/>
            </a:xfrm>
            <a:custGeom>
              <a:avLst/>
              <a:gdLst/>
              <a:ahLst/>
              <a:cxnLst/>
              <a:rect l="0" t="0" r="0" b="0"/>
              <a:pathLst>
                <a:path w="120000" h="120000" extrusionOk="0">
                  <a:moveTo>
                    <a:pt x="119993" y="119987"/>
                  </a:moveTo>
                  <a:lnTo>
                    <a:pt x="0" y="119987"/>
                  </a:lnTo>
                  <a:lnTo>
                    <a:pt x="0" y="0"/>
                  </a:lnTo>
                  <a:lnTo>
                    <a:pt x="119993" y="0"/>
                  </a:lnTo>
                  <a:lnTo>
                    <a:pt x="119993" y="119987"/>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010" name="Shape 1010"/>
          <p:cNvSpPr>
            <a:spLocks noGrp="1"/>
          </p:cNvSpPr>
          <p:nvPr>
            <p:ph type="pic" idx="2"/>
          </p:nvPr>
        </p:nvSpPr>
        <p:spPr>
          <a:xfrm>
            <a:off x="3068814" y="837430"/>
            <a:ext cx="3496829" cy="278570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011" name="Shape 1011"/>
          <p:cNvGrpSpPr/>
          <p:nvPr/>
        </p:nvGrpSpPr>
        <p:grpSpPr>
          <a:xfrm>
            <a:off x="1573757" y="2344383"/>
            <a:ext cx="1398956" cy="2917316"/>
            <a:chOff x="1463675" y="1554162"/>
            <a:chExt cx="2998787" cy="4448175"/>
          </a:xfrm>
        </p:grpSpPr>
        <p:sp>
          <p:nvSpPr>
            <p:cNvPr id="1012" name="Shape 1012"/>
            <p:cNvSpPr/>
            <p:nvPr/>
          </p:nvSpPr>
          <p:spPr>
            <a:xfrm>
              <a:off x="4443412" y="2308225"/>
              <a:ext cx="19049" cy="252412"/>
            </a:xfrm>
            <a:custGeom>
              <a:avLst/>
              <a:gdLst/>
              <a:ahLst/>
              <a:cxnLst/>
              <a:rect l="0" t="0" r="0" b="0"/>
              <a:pathLst>
                <a:path w="120000" h="120000" extrusionOk="0">
                  <a:moveTo>
                    <a:pt x="0" y="5299"/>
                  </a:moveTo>
                  <a:lnTo>
                    <a:pt x="0" y="5299"/>
                  </a:lnTo>
                  <a:cubicBezTo>
                    <a:pt x="0" y="1709"/>
                    <a:pt x="22222" y="0"/>
                    <a:pt x="71111" y="0"/>
                  </a:cubicBezTo>
                  <a:lnTo>
                    <a:pt x="71111" y="0"/>
                  </a:lnTo>
                  <a:cubicBezTo>
                    <a:pt x="93333" y="0"/>
                    <a:pt x="117777" y="1709"/>
                    <a:pt x="117777" y="5299"/>
                  </a:cubicBezTo>
                  <a:cubicBezTo>
                    <a:pt x="117777" y="114358"/>
                    <a:pt x="117777" y="114358"/>
                    <a:pt x="117777" y="114358"/>
                  </a:cubicBezTo>
                  <a:cubicBezTo>
                    <a:pt x="117777" y="117948"/>
                    <a:pt x="93333" y="119829"/>
                    <a:pt x="71111" y="119829"/>
                  </a:cubicBezTo>
                  <a:lnTo>
                    <a:pt x="71111" y="119829"/>
                  </a:lnTo>
                  <a:cubicBezTo>
                    <a:pt x="22222" y="119829"/>
                    <a:pt x="0" y="117948"/>
                    <a:pt x="0" y="114358"/>
                  </a:cubicBezTo>
                  <a:lnTo>
                    <a:pt x="0" y="5299"/>
                  </a:lnTo>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13" name="Shape 1013"/>
            <p:cNvSpPr/>
            <p:nvPr/>
          </p:nvSpPr>
          <p:spPr>
            <a:xfrm>
              <a:off x="4443412" y="2609850"/>
              <a:ext cx="19049" cy="252412"/>
            </a:xfrm>
            <a:custGeom>
              <a:avLst/>
              <a:gdLst/>
              <a:ahLst/>
              <a:cxnLst/>
              <a:rect l="0" t="0" r="0" b="0"/>
              <a:pathLst>
                <a:path w="120000" h="120000" extrusionOk="0">
                  <a:moveTo>
                    <a:pt x="0" y="5470"/>
                  </a:moveTo>
                  <a:lnTo>
                    <a:pt x="0" y="5470"/>
                  </a:lnTo>
                  <a:cubicBezTo>
                    <a:pt x="0" y="1880"/>
                    <a:pt x="22222" y="0"/>
                    <a:pt x="71111" y="0"/>
                  </a:cubicBezTo>
                  <a:lnTo>
                    <a:pt x="71111" y="0"/>
                  </a:lnTo>
                  <a:cubicBezTo>
                    <a:pt x="93333" y="0"/>
                    <a:pt x="117777" y="1880"/>
                    <a:pt x="117777" y="5470"/>
                  </a:cubicBezTo>
                  <a:cubicBezTo>
                    <a:pt x="117777" y="112649"/>
                    <a:pt x="117777" y="112649"/>
                    <a:pt x="117777" y="112649"/>
                  </a:cubicBezTo>
                  <a:cubicBezTo>
                    <a:pt x="117777" y="116239"/>
                    <a:pt x="93333" y="119829"/>
                    <a:pt x="71111" y="119829"/>
                  </a:cubicBezTo>
                  <a:lnTo>
                    <a:pt x="71111" y="119829"/>
                  </a:lnTo>
                  <a:cubicBezTo>
                    <a:pt x="22222" y="119829"/>
                    <a:pt x="0" y="116239"/>
                    <a:pt x="0" y="112649"/>
                  </a:cubicBezTo>
                  <a:lnTo>
                    <a:pt x="0" y="5470"/>
                  </a:lnTo>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14" name="Shape 1014"/>
            <p:cNvSpPr/>
            <p:nvPr/>
          </p:nvSpPr>
          <p:spPr>
            <a:xfrm>
              <a:off x="1474787" y="1565275"/>
              <a:ext cx="2965449" cy="4425949"/>
            </a:xfrm>
            <a:custGeom>
              <a:avLst/>
              <a:gdLst/>
              <a:ahLst/>
              <a:cxnLst/>
              <a:rect l="0" t="0" r="0" b="0"/>
              <a:pathLst>
                <a:path w="120000" h="120000" extrusionOk="0">
                  <a:moveTo>
                    <a:pt x="119985" y="114602"/>
                  </a:moveTo>
                  <a:lnTo>
                    <a:pt x="119985" y="114602"/>
                  </a:lnTo>
                  <a:cubicBezTo>
                    <a:pt x="119985" y="117608"/>
                    <a:pt x="116430" y="119990"/>
                    <a:pt x="111942" y="119990"/>
                  </a:cubicBezTo>
                  <a:cubicBezTo>
                    <a:pt x="8203" y="119990"/>
                    <a:pt x="8203" y="119990"/>
                    <a:pt x="8203" y="119990"/>
                  </a:cubicBezTo>
                  <a:cubicBezTo>
                    <a:pt x="3715" y="119990"/>
                    <a:pt x="0" y="117608"/>
                    <a:pt x="0" y="114602"/>
                  </a:cubicBezTo>
                  <a:cubicBezTo>
                    <a:pt x="0" y="5397"/>
                    <a:pt x="0" y="5397"/>
                    <a:pt x="0" y="5397"/>
                  </a:cubicBezTo>
                  <a:cubicBezTo>
                    <a:pt x="0" y="2489"/>
                    <a:pt x="3715" y="0"/>
                    <a:pt x="8203" y="0"/>
                  </a:cubicBezTo>
                  <a:cubicBezTo>
                    <a:pt x="111942" y="0"/>
                    <a:pt x="111942" y="0"/>
                    <a:pt x="111942" y="0"/>
                  </a:cubicBezTo>
                  <a:cubicBezTo>
                    <a:pt x="116430" y="0"/>
                    <a:pt x="119985" y="2489"/>
                    <a:pt x="119985" y="5397"/>
                  </a:cubicBezTo>
                  <a:lnTo>
                    <a:pt x="119985" y="114602"/>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15" name="Shape 1015"/>
            <p:cNvSpPr/>
            <p:nvPr/>
          </p:nvSpPr>
          <p:spPr>
            <a:xfrm>
              <a:off x="1463675" y="1554162"/>
              <a:ext cx="2987675" cy="4448175"/>
            </a:xfrm>
            <a:custGeom>
              <a:avLst/>
              <a:gdLst/>
              <a:ahLst/>
              <a:cxnLst/>
              <a:rect l="0" t="0" r="0" b="0"/>
              <a:pathLst>
                <a:path w="120000" h="120000" extrusionOk="0">
                  <a:moveTo>
                    <a:pt x="111542" y="119990"/>
                  </a:moveTo>
                  <a:lnTo>
                    <a:pt x="111542" y="119990"/>
                  </a:lnTo>
                  <a:cubicBezTo>
                    <a:pt x="8602" y="119990"/>
                    <a:pt x="8602" y="119990"/>
                    <a:pt x="8602" y="119990"/>
                  </a:cubicBezTo>
                  <a:cubicBezTo>
                    <a:pt x="3845" y="119990"/>
                    <a:pt x="0" y="117417"/>
                    <a:pt x="0" y="114319"/>
                  </a:cubicBezTo>
                  <a:cubicBezTo>
                    <a:pt x="0" y="5680"/>
                    <a:pt x="0" y="5680"/>
                    <a:pt x="0" y="5680"/>
                  </a:cubicBezTo>
                  <a:cubicBezTo>
                    <a:pt x="0" y="2582"/>
                    <a:pt x="3845" y="0"/>
                    <a:pt x="8602" y="0"/>
                  </a:cubicBezTo>
                  <a:cubicBezTo>
                    <a:pt x="111542" y="0"/>
                    <a:pt x="111542" y="0"/>
                    <a:pt x="111542" y="0"/>
                  </a:cubicBezTo>
                  <a:cubicBezTo>
                    <a:pt x="116298" y="0"/>
                    <a:pt x="119985" y="2582"/>
                    <a:pt x="119985" y="5680"/>
                  </a:cubicBezTo>
                  <a:cubicBezTo>
                    <a:pt x="119985" y="114319"/>
                    <a:pt x="119985" y="114319"/>
                    <a:pt x="119985" y="114319"/>
                  </a:cubicBezTo>
                  <a:cubicBezTo>
                    <a:pt x="119985" y="117417"/>
                    <a:pt x="116298" y="119990"/>
                    <a:pt x="111542" y="119990"/>
                  </a:cubicBezTo>
                  <a:close/>
                  <a:moveTo>
                    <a:pt x="8602" y="621"/>
                  </a:moveTo>
                  <a:lnTo>
                    <a:pt x="8602" y="621"/>
                  </a:lnTo>
                  <a:cubicBezTo>
                    <a:pt x="4308" y="621"/>
                    <a:pt x="925" y="2893"/>
                    <a:pt x="925" y="5680"/>
                  </a:cubicBezTo>
                  <a:cubicBezTo>
                    <a:pt x="925" y="114319"/>
                    <a:pt x="925" y="114319"/>
                    <a:pt x="925" y="114319"/>
                  </a:cubicBezTo>
                  <a:cubicBezTo>
                    <a:pt x="925" y="117106"/>
                    <a:pt x="4308" y="119378"/>
                    <a:pt x="8602" y="119378"/>
                  </a:cubicBezTo>
                  <a:cubicBezTo>
                    <a:pt x="111542" y="119378"/>
                    <a:pt x="111542" y="119378"/>
                    <a:pt x="111542" y="119378"/>
                  </a:cubicBezTo>
                  <a:cubicBezTo>
                    <a:pt x="115677" y="119378"/>
                    <a:pt x="119219" y="117106"/>
                    <a:pt x="119219" y="114319"/>
                  </a:cubicBezTo>
                  <a:cubicBezTo>
                    <a:pt x="119219" y="5680"/>
                    <a:pt x="119219" y="5680"/>
                    <a:pt x="119219" y="5680"/>
                  </a:cubicBezTo>
                  <a:cubicBezTo>
                    <a:pt x="119219" y="2893"/>
                    <a:pt x="115677" y="621"/>
                    <a:pt x="111542" y="621"/>
                  </a:cubicBezTo>
                  <a:cubicBezTo>
                    <a:pt x="8602" y="621"/>
                    <a:pt x="8602" y="621"/>
                    <a:pt x="8602" y="621"/>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16" name="Shape 1016"/>
            <p:cNvSpPr/>
            <p:nvPr/>
          </p:nvSpPr>
          <p:spPr>
            <a:xfrm>
              <a:off x="2847975" y="5673725"/>
              <a:ext cx="225425" cy="225425"/>
            </a:xfrm>
            <a:custGeom>
              <a:avLst/>
              <a:gdLst/>
              <a:ahLst/>
              <a:cxnLst/>
              <a:rect l="0" t="0" r="0" b="0"/>
              <a:pathLst>
                <a:path w="120000" h="120000" extrusionOk="0">
                  <a:moveTo>
                    <a:pt x="119808" y="58947"/>
                  </a:moveTo>
                  <a:lnTo>
                    <a:pt x="119808" y="58947"/>
                  </a:lnTo>
                  <a:cubicBezTo>
                    <a:pt x="119808" y="93397"/>
                    <a:pt x="93248" y="119808"/>
                    <a:pt x="60764" y="119808"/>
                  </a:cubicBezTo>
                  <a:cubicBezTo>
                    <a:pt x="26369" y="119808"/>
                    <a:pt x="0" y="93397"/>
                    <a:pt x="0" y="58947"/>
                  </a:cubicBezTo>
                  <a:cubicBezTo>
                    <a:pt x="0" y="26411"/>
                    <a:pt x="26369" y="0"/>
                    <a:pt x="60764" y="0"/>
                  </a:cubicBezTo>
                  <a:cubicBezTo>
                    <a:pt x="93248" y="0"/>
                    <a:pt x="119808" y="26411"/>
                    <a:pt x="119808" y="58947"/>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17" name="Shape 1017"/>
            <p:cNvSpPr/>
            <p:nvPr/>
          </p:nvSpPr>
          <p:spPr>
            <a:xfrm>
              <a:off x="2916238" y="5738812"/>
              <a:ext cx="88900" cy="92074"/>
            </a:xfrm>
            <a:custGeom>
              <a:avLst/>
              <a:gdLst/>
              <a:ahLst/>
              <a:cxnLst/>
              <a:rect l="0" t="0" r="0" b="0"/>
              <a:pathLst>
                <a:path w="120000" h="120000" extrusionOk="0">
                  <a:moveTo>
                    <a:pt x="93551" y="119531"/>
                  </a:moveTo>
                  <a:lnTo>
                    <a:pt x="93551" y="119531"/>
                  </a:lnTo>
                  <a:cubicBezTo>
                    <a:pt x="25959" y="119531"/>
                    <a:pt x="25959" y="119531"/>
                    <a:pt x="25959" y="119531"/>
                  </a:cubicBezTo>
                  <a:cubicBezTo>
                    <a:pt x="10285" y="119531"/>
                    <a:pt x="0" y="109687"/>
                    <a:pt x="0" y="94687"/>
                  </a:cubicBezTo>
                  <a:cubicBezTo>
                    <a:pt x="0" y="24843"/>
                    <a:pt x="0" y="24843"/>
                    <a:pt x="0" y="24843"/>
                  </a:cubicBezTo>
                  <a:cubicBezTo>
                    <a:pt x="0" y="15000"/>
                    <a:pt x="10285" y="0"/>
                    <a:pt x="25959" y="0"/>
                  </a:cubicBezTo>
                  <a:cubicBezTo>
                    <a:pt x="93551" y="0"/>
                    <a:pt x="93551" y="0"/>
                    <a:pt x="93551" y="0"/>
                  </a:cubicBezTo>
                  <a:cubicBezTo>
                    <a:pt x="109224" y="0"/>
                    <a:pt x="119510" y="15000"/>
                    <a:pt x="119510" y="24843"/>
                  </a:cubicBezTo>
                  <a:cubicBezTo>
                    <a:pt x="119510" y="94687"/>
                    <a:pt x="119510" y="94687"/>
                    <a:pt x="119510" y="94687"/>
                  </a:cubicBezTo>
                  <a:cubicBezTo>
                    <a:pt x="119510" y="109687"/>
                    <a:pt x="109224" y="119531"/>
                    <a:pt x="93551" y="119531"/>
                  </a:cubicBezTo>
                  <a:close/>
                  <a:moveTo>
                    <a:pt x="25959" y="9843"/>
                  </a:moveTo>
                  <a:lnTo>
                    <a:pt x="25959" y="9843"/>
                  </a:lnTo>
                  <a:cubicBezTo>
                    <a:pt x="15673" y="9843"/>
                    <a:pt x="10285" y="20156"/>
                    <a:pt x="10285" y="24843"/>
                  </a:cubicBezTo>
                  <a:cubicBezTo>
                    <a:pt x="10285" y="94687"/>
                    <a:pt x="10285" y="94687"/>
                    <a:pt x="10285" y="94687"/>
                  </a:cubicBezTo>
                  <a:cubicBezTo>
                    <a:pt x="10285" y="104531"/>
                    <a:pt x="15673" y="109687"/>
                    <a:pt x="25959" y="109687"/>
                  </a:cubicBezTo>
                  <a:cubicBezTo>
                    <a:pt x="93551" y="109687"/>
                    <a:pt x="93551" y="109687"/>
                    <a:pt x="93551" y="109687"/>
                  </a:cubicBezTo>
                  <a:cubicBezTo>
                    <a:pt x="103836" y="109687"/>
                    <a:pt x="109224" y="104531"/>
                    <a:pt x="109224" y="94687"/>
                  </a:cubicBezTo>
                  <a:cubicBezTo>
                    <a:pt x="109224" y="24843"/>
                    <a:pt x="109224" y="24843"/>
                    <a:pt x="109224" y="24843"/>
                  </a:cubicBezTo>
                  <a:cubicBezTo>
                    <a:pt x="109224" y="20156"/>
                    <a:pt x="103836" y="9843"/>
                    <a:pt x="93551" y="9843"/>
                  </a:cubicBezTo>
                  <a:cubicBezTo>
                    <a:pt x="25959" y="9843"/>
                    <a:pt x="25959" y="9843"/>
                    <a:pt x="25959" y="9843"/>
                  </a:cubicBezTo>
                  <a:close/>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18" name="Shape 1018"/>
            <p:cNvSpPr/>
            <p:nvPr/>
          </p:nvSpPr>
          <p:spPr>
            <a:xfrm>
              <a:off x="2940050" y="1757363"/>
              <a:ext cx="42862" cy="42861"/>
            </a:xfrm>
            <a:custGeom>
              <a:avLst/>
              <a:gdLst/>
              <a:ahLst/>
              <a:cxnLst/>
              <a:rect l="0" t="0" r="0" b="0"/>
              <a:pathLst>
                <a:path w="120000" h="120000" extrusionOk="0">
                  <a:moveTo>
                    <a:pt x="118983" y="53898"/>
                  </a:moveTo>
                  <a:lnTo>
                    <a:pt x="118983" y="53898"/>
                  </a:lnTo>
                  <a:cubicBezTo>
                    <a:pt x="118983" y="86440"/>
                    <a:pt x="96610" y="118983"/>
                    <a:pt x="64067" y="118983"/>
                  </a:cubicBezTo>
                  <a:cubicBezTo>
                    <a:pt x="32542" y="118983"/>
                    <a:pt x="0" y="86440"/>
                    <a:pt x="0" y="53898"/>
                  </a:cubicBezTo>
                  <a:cubicBezTo>
                    <a:pt x="0" y="22372"/>
                    <a:pt x="32542" y="0"/>
                    <a:pt x="64067" y="0"/>
                  </a:cubicBezTo>
                  <a:cubicBezTo>
                    <a:pt x="96610" y="0"/>
                    <a:pt x="118983" y="22372"/>
                    <a:pt x="118983" y="53898"/>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19" name="Shape 1019"/>
            <p:cNvSpPr/>
            <p:nvPr/>
          </p:nvSpPr>
          <p:spPr>
            <a:xfrm>
              <a:off x="1597025" y="1968500"/>
              <a:ext cx="2732088" cy="3611562"/>
            </a:xfrm>
            <a:custGeom>
              <a:avLst/>
              <a:gdLst/>
              <a:ahLst/>
              <a:cxnLst/>
              <a:rect l="0" t="0" r="0" b="0"/>
              <a:pathLst>
                <a:path w="120000" h="120000" extrusionOk="0">
                  <a:moveTo>
                    <a:pt x="119984" y="119988"/>
                  </a:moveTo>
                  <a:lnTo>
                    <a:pt x="0" y="119988"/>
                  </a:lnTo>
                  <a:lnTo>
                    <a:pt x="0" y="0"/>
                  </a:lnTo>
                  <a:lnTo>
                    <a:pt x="119984" y="0"/>
                  </a:lnTo>
                  <a:lnTo>
                    <a:pt x="119984" y="119988"/>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020" name="Shape 1020"/>
          <p:cNvSpPr>
            <a:spLocks noGrp="1"/>
          </p:cNvSpPr>
          <p:nvPr>
            <p:ph type="pic" idx="3"/>
          </p:nvPr>
        </p:nvSpPr>
        <p:spPr>
          <a:xfrm>
            <a:off x="1635703" y="2614319"/>
            <a:ext cx="1274257" cy="2368420"/>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021" name="Shape 1021"/>
          <p:cNvGrpSpPr/>
          <p:nvPr/>
        </p:nvGrpSpPr>
        <p:grpSpPr>
          <a:xfrm>
            <a:off x="6661009" y="3087852"/>
            <a:ext cx="755509" cy="2233277"/>
            <a:chOff x="5348287" y="496887"/>
            <a:chExt cx="3155950" cy="6635750"/>
          </a:xfrm>
        </p:grpSpPr>
        <p:grpSp>
          <p:nvGrpSpPr>
            <p:cNvPr id="1022" name="Shape 1022"/>
            <p:cNvGrpSpPr/>
            <p:nvPr/>
          </p:nvGrpSpPr>
          <p:grpSpPr>
            <a:xfrm>
              <a:off x="5394325" y="560387"/>
              <a:ext cx="3078163" cy="6540500"/>
              <a:chOff x="5394325" y="560387"/>
              <a:chExt cx="3078163" cy="6540500"/>
            </a:xfrm>
          </p:grpSpPr>
          <p:sp>
            <p:nvSpPr>
              <p:cNvPr id="1023" name="Shape 1023"/>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24" name="Shape 1024"/>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25" name="Shape 1025"/>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26" name="Shape 1026"/>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27" name="Shape 1027"/>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28" name="Shape 1028"/>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029" name="Shape 1029"/>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rgbClr val="26292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030" name="Shape 1030"/>
          <p:cNvSpPr>
            <a:spLocks noGrp="1"/>
          </p:cNvSpPr>
          <p:nvPr>
            <p:ph type="pic" idx="4"/>
          </p:nvPr>
        </p:nvSpPr>
        <p:spPr>
          <a:xfrm>
            <a:off x="6720461" y="3398569"/>
            <a:ext cx="636223" cy="159381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fade">
                                      <p:cBhvr>
                                        <p:cTn id="7" dur="500"/>
                                        <p:tgtEl>
                                          <p:spTgt spid="100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01">
                                            <p:txEl>
                                              <p:pRg st="0" end="0"/>
                                            </p:txEl>
                                          </p:spTgt>
                                        </p:tgtEl>
                                        <p:attrNameLst>
                                          <p:attrName>style.visibility</p:attrName>
                                        </p:attrNameLst>
                                      </p:cBhvr>
                                      <p:to>
                                        <p:strVal val="visible"/>
                                      </p:to>
                                    </p:set>
                                    <p:animEffect transition="in" filter="fade">
                                      <p:cBhvr>
                                        <p:cTn id="11" dur="500"/>
                                        <p:tgtEl>
                                          <p:spTgt spid="1001">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01">
                                            <p:txEl>
                                              <p:pRg st="1" end="1"/>
                                            </p:txEl>
                                          </p:spTgt>
                                        </p:tgtEl>
                                        <p:attrNameLst>
                                          <p:attrName>style.visibility</p:attrName>
                                        </p:attrNameLst>
                                      </p:cBhvr>
                                      <p:to>
                                        <p:strVal val="visible"/>
                                      </p:to>
                                    </p:set>
                                    <p:animEffect transition="in" filter="fade">
                                      <p:cBhvr>
                                        <p:cTn id="15" dur="500"/>
                                        <p:tgtEl>
                                          <p:spTgt spid="1001">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01">
                                            <p:txEl>
                                              <p:pRg st="2" end="2"/>
                                            </p:txEl>
                                          </p:spTgt>
                                        </p:tgtEl>
                                        <p:attrNameLst>
                                          <p:attrName>style.visibility</p:attrName>
                                        </p:attrNameLst>
                                      </p:cBhvr>
                                      <p:to>
                                        <p:strVal val="visible"/>
                                      </p:to>
                                    </p:set>
                                    <p:animEffect transition="in" filter="fade">
                                      <p:cBhvr>
                                        <p:cTn id="19" dur="500"/>
                                        <p:tgtEl>
                                          <p:spTgt spid="1001">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01">
                                            <p:txEl>
                                              <p:pRg st="3" end="3"/>
                                            </p:txEl>
                                          </p:spTgt>
                                        </p:tgtEl>
                                        <p:attrNameLst>
                                          <p:attrName>style.visibility</p:attrName>
                                        </p:attrNameLst>
                                      </p:cBhvr>
                                      <p:to>
                                        <p:strVal val="visible"/>
                                      </p:to>
                                    </p:set>
                                    <p:animEffect transition="in" filter="fade">
                                      <p:cBhvr>
                                        <p:cTn id="23" dur="500"/>
                                        <p:tgtEl>
                                          <p:spTgt spid="1001">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01">
                                            <p:txEl>
                                              <p:pRg st="4" end="4"/>
                                            </p:txEl>
                                          </p:spTgt>
                                        </p:tgtEl>
                                        <p:attrNameLst>
                                          <p:attrName>style.visibility</p:attrName>
                                        </p:attrNameLst>
                                      </p:cBhvr>
                                      <p:to>
                                        <p:strVal val="visible"/>
                                      </p:to>
                                    </p:set>
                                    <p:animEffect transition="in" filter="fade">
                                      <p:cBhvr>
                                        <p:cTn id="27" dur="500"/>
                                        <p:tgtEl>
                                          <p:spTgt spid="1001">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01">
                                            <p:txEl>
                                              <p:pRg st="5" end="5"/>
                                            </p:txEl>
                                          </p:spTgt>
                                        </p:tgtEl>
                                        <p:attrNameLst>
                                          <p:attrName>style.visibility</p:attrName>
                                        </p:attrNameLst>
                                      </p:cBhvr>
                                      <p:to>
                                        <p:strVal val="visible"/>
                                      </p:to>
                                    </p:set>
                                    <p:animEffect transition="in" filter="fade">
                                      <p:cBhvr>
                                        <p:cTn id="31" dur="500"/>
                                        <p:tgtEl>
                                          <p:spTgt spid="1001">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01">
                                            <p:txEl>
                                              <p:pRg st="6" end="6"/>
                                            </p:txEl>
                                          </p:spTgt>
                                        </p:tgtEl>
                                        <p:attrNameLst>
                                          <p:attrName>style.visibility</p:attrName>
                                        </p:attrNameLst>
                                      </p:cBhvr>
                                      <p:to>
                                        <p:strVal val="visible"/>
                                      </p:to>
                                    </p:set>
                                    <p:animEffect transition="in" filter="fade">
                                      <p:cBhvr>
                                        <p:cTn id="35" dur="500"/>
                                        <p:tgtEl>
                                          <p:spTgt spid="1001">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01">
                                            <p:txEl>
                                              <p:pRg st="7" end="7"/>
                                            </p:txEl>
                                          </p:spTgt>
                                        </p:tgtEl>
                                        <p:attrNameLst>
                                          <p:attrName>style.visibility</p:attrName>
                                        </p:attrNameLst>
                                      </p:cBhvr>
                                      <p:to>
                                        <p:strVal val="visible"/>
                                      </p:to>
                                    </p:set>
                                    <p:animEffect transition="in" filter="fade">
                                      <p:cBhvr>
                                        <p:cTn id="39" dur="500"/>
                                        <p:tgtEl>
                                          <p:spTgt spid="1001">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01">
                                            <p:txEl>
                                              <p:pRg st="8" end="8"/>
                                            </p:txEl>
                                          </p:spTgt>
                                        </p:tgtEl>
                                        <p:attrNameLst>
                                          <p:attrName>style.visibility</p:attrName>
                                        </p:attrNameLst>
                                      </p:cBhvr>
                                      <p:to>
                                        <p:strVal val="visible"/>
                                      </p:to>
                                    </p:set>
                                    <p:animEffect transition="in" filter="fade">
                                      <p:cBhvr>
                                        <p:cTn id="43" dur="500"/>
                                        <p:tgtEl>
                                          <p:spTgt spid="1001">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021"/>
                                        </p:tgtEl>
                                        <p:attrNameLst>
                                          <p:attrName>style.visibility</p:attrName>
                                        </p:attrNameLst>
                                      </p:cBhvr>
                                      <p:to>
                                        <p:strVal val="visible"/>
                                      </p:to>
                                    </p:set>
                                    <p:anim calcmode="lin" valueType="num">
                                      <p:cBhvr additive="base">
                                        <p:cTn id="47" dur="500"/>
                                        <p:tgtEl>
                                          <p:spTgt spid="1021"/>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Effect transition="in" filter="fade">
                                      <p:cBhvr>
                                        <p:cTn id="51" dur="500"/>
                                        <p:tgtEl>
                                          <p:spTgt spid="1030"/>
                                        </p:tgtEl>
                                      </p:cBhvr>
                                    </p:animEffect>
                                  </p:childTnLst>
                                </p:cTn>
                              </p:par>
                            </p:childTnLst>
                          </p:cTn>
                        </p:par>
                        <p:par>
                          <p:cTn id="52" fill="hold">
                            <p:stCondLst>
                              <p:cond delay="6000"/>
                            </p:stCondLst>
                            <p:childTnLst>
                              <p:par>
                                <p:cTn id="53" presetID="2" presetClass="entr" presetSubtype="1" fill="hold" nodeType="afterEffect">
                                  <p:stCondLst>
                                    <p:cond delay="0"/>
                                  </p:stCondLst>
                                  <p:childTnLst>
                                    <p:set>
                                      <p:cBhvr>
                                        <p:cTn id="54" dur="1" fill="hold">
                                          <p:stCondLst>
                                            <p:cond delay="0"/>
                                          </p:stCondLst>
                                        </p:cTn>
                                        <p:tgtEl>
                                          <p:spTgt spid="1011"/>
                                        </p:tgtEl>
                                        <p:attrNameLst>
                                          <p:attrName>style.visibility</p:attrName>
                                        </p:attrNameLst>
                                      </p:cBhvr>
                                      <p:to>
                                        <p:strVal val="visible"/>
                                      </p:to>
                                    </p:set>
                                    <p:anim calcmode="lin" valueType="num">
                                      <p:cBhvr additive="base">
                                        <p:cTn id="55" dur="500"/>
                                        <p:tgtEl>
                                          <p:spTgt spid="1011"/>
                                        </p:tgtEl>
                                        <p:attrNameLst>
                                          <p:attrName>ppt_y</p:attrName>
                                        </p:attrNameLst>
                                      </p:cBhvr>
                                      <p:tavLst>
                                        <p:tav tm="0">
                                          <p:val>
                                            <p:strVal val="#ppt_y-1"/>
                                          </p:val>
                                        </p:tav>
                                        <p:tav tm="100000">
                                          <p:val>
                                            <p:strVal val="#ppt_y"/>
                                          </p:val>
                                        </p:tav>
                                      </p:tavLst>
                                    </p:anim>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020"/>
                                        </p:tgtEl>
                                        <p:attrNameLst>
                                          <p:attrName>style.visibility</p:attrName>
                                        </p:attrNameLst>
                                      </p:cBhvr>
                                      <p:to>
                                        <p:strVal val="visible"/>
                                      </p:to>
                                    </p:set>
                                    <p:animEffect transition="in" filter="fade">
                                      <p:cBhvr>
                                        <p:cTn id="59" dur="500"/>
                                        <p:tgtEl>
                                          <p:spTgt spid="1020"/>
                                        </p:tgtEl>
                                      </p:cBhvr>
                                    </p:animEffect>
                                  </p:childTnLst>
                                </p:cTn>
                              </p:par>
                            </p:childTnLst>
                          </p:cTn>
                        </p:par>
                        <p:par>
                          <p:cTn id="60" fill="hold">
                            <p:stCondLst>
                              <p:cond delay="7000"/>
                            </p:stCondLst>
                            <p:childTnLst>
                              <p:par>
                                <p:cTn id="61" presetID="2" presetClass="entr" presetSubtype="1" fill="hold" nodeType="afterEffect">
                                  <p:stCondLst>
                                    <p:cond delay="0"/>
                                  </p:stCondLst>
                                  <p:childTnLst>
                                    <p:set>
                                      <p:cBhvr>
                                        <p:cTn id="62" dur="1" fill="hold">
                                          <p:stCondLst>
                                            <p:cond delay="0"/>
                                          </p:stCondLst>
                                        </p:cTn>
                                        <p:tgtEl>
                                          <p:spTgt spid="1003"/>
                                        </p:tgtEl>
                                        <p:attrNameLst>
                                          <p:attrName>style.visibility</p:attrName>
                                        </p:attrNameLst>
                                      </p:cBhvr>
                                      <p:to>
                                        <p:strVal val="visible"/>
                                      </p:to>
                                    </p:set>
                                    <p:anim calcmode="lin" valueType="num">
                                      <p:cBhvr additive="base">
                                        <p:cTn id="63" dur="500"/>
                                        <p:tgtEl>
                                          <p:spTgt spid="1003"/>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010"/>
                                        </p:tgtEl>
                                        <p:attrNameLst>
                                          <p:attrName>style.visibility</p:attrName>
                                        </p:attrNameLst>
                                      </p:cBhvr>
                                      <p:to>
                                        <p:strVal val="visible"/>
                                      </p:to>
                                    </p:set>
                                    <p:animEffect transition="in" filter="fade">
                                      <p:cBhvr>
                                        <p:cTn id="67" dur="500"/>
                                        <p:tgtEl>
                                          <p:spTgt spid="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38_mockup_06">
    <p:spTree>
      <p:nvGrpSpPr>
        <p:cNvPr id="1" name="Shape 1031"/>
        <p:cNvGrpSpPr/>
        <p:nvPr/>
      </p:nvGrpSpPr>
      <p:grpSpPr>
        <a:xfrm>
          <a:off x="0" y="0"/>
          <a:ext cx="0" cy="0"/>
          <a:chOff x="0" y="0"/>
          <a:chExt cx="0" cy="0"/>
        </a:xfrm>
      </p:grpSpPr>
      <p:sp>
        <p:nvSpPr>
          <p:cNvPr id="1032" name="Shape 1032"/>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033" name="Shape 1033"/>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34" name="Shape 1034"/>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035" name="Shape 1035"/>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1036" name="Shape 1036"/>
          <p:cNvGrpSpPr/>
          <p:nvPr/>
        </p:nvGrpSpPr>
        <p:grpSpPr>
          <a:xfrm>
            <a:off x="2391200" y="856989"/>
            <a:ext cx="5139396" cy="4143351"/>
            <a:chOff x="1573212" y="2011363"/>
            <a:chExt cx="6840537" cy="3922711"/>
          </a:xfrm>
        </p:grpSpPr>
        <p:sp>
          <p:nvSpPr>
            <p:cNvPr id="1037" name="Shape 1037"/>
            <p:cNvSpPr/>
            <p:nvPr/>
          </p:nvSpPr>
          <p:spPr>
            <a:xfrm>
              <a:off x="2241550" y="2011363"/>
              <a:ext cx="5532438" cy="3798887"/>
            </a:xfrm>
            <a:custGeom>
              <a:avLst/>
              <a:gdLst/>
              <a:ahLst/>
              <a:cxnLst/>
              <a:rect l="0" t="0" r="0" b="0"/>
              <a:pathLst>
                <a:path w="120000" h="120000" extrusionOk="0">
                  <a:moveTo>
                    <a:pt x="119992" y="115178"/>
                  </a:moveTo>
                  <a:lnTo>
                    <a:pt x="119992" y="115178"/>
                  </a:lnTo>
                  <a:cubicBezTo>
                    <a:pt x="119992" y="117862"/>
                    <a:pt x="118524" y="119988"/>
                    <a:pt x="116743" y="119988"/>
                  </a:cubicBezTo>
                  <a:cubicBezTo>
                    <a:pt x="3303" y="119988"/>
                    <a:pt x="3303" y="119988"/>
                    <a:pt x="3303" y="119988"/>
                  </a:cubicBezTo>
                  <a:cubicBezTo>
                    <a:pt x="1460" y="119988"/>
                    <a:pt x="0" y="117862"/>
                    <a:pt x="0" y="115178"/>
                  </a:cubicBezTo>
                  <a:cubicBezTo>
                    <a:pt x="0" y="4730"/>
                    <a:pt x="0" y="4730"/>
                    <a:pt x="0" y="4730"/>
                  </a:cubicBezTo>
                  <a:cubicBezTo>
                    <a:pt x="0" y="2126"/>
                    <a:pt x="1460" y="0"/>
                    <a:pt x="3303" y="0"/>
                  </a:cubicBezTo>
                  <a:cubicBezTo>
                    <a:pt x="116743" y="0"/>
                    <a:pt x="116743" y="0"/>
                    <a:pt x="116743" y="0"/>
                  </a:cubicBezTo>
                  <a:cubicBezTo>
                    <a:pt x="118524" y="0"/>
                    <a:pt x="119992" y="2126"/>
                    <a:pt x="119992" y="4730"/>
                  </a:cubicBezTo>
                  <a:lnTo>
                    <a:pt x="119992" y="115178"/>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38" name="Shape 1038"/>
            <p:cNvSpPr/>
            <p:nvPr/>
          </p:nvSpPr>
          <p:spPr>
            <a:xfrm>
              <a:off x="1573212" y="5726112"/>
              <a:ext cx="6840537" cy="207961"/>
            </a:xfrm>
            <a:custGeom>
              <a:avLst/>
              <a:gdLst/>
              <a:ahLst/>
              <a:cxnLst/>
              <a:rect l="0" t="0" r="0" b="0"/>
              <a:pathLst>
                <a:path w="120000" h="120000" extrusionOk="0">
                  <a:moveTo>
                    <a:pt x="119993" y="72166"/>
                  </a:moveTo>
                  <a:lnTo>
                    <a:pt x="119993" y="72166"/>
                  </a:lnTo>
                  <a:cubicBezTo>
                    <a:pt x="119993" y="72166"/>
                    <a:pt x="118061" y="119792"/>
                    <a:pt x="115477" y="119792"/>
                  </a:cubicBezTo>
                  <a:cubicBezTo>
                    <a:pt x="112894" y="119792"/>
                    <a:pt x="6915" y="119792"/>
                    <a:pt x="4686" y="119792"/>
                  </a:cubicBezTo>
                  <a:cubicBezTo>
                    <a:pt x="2494" y="119792"/>
                    <a:pt x="0" y="72166"/>
                    <a:pt x="0" y="72166"/>
                  </a:cubicBezTo>
                  <a:cubicBezTo>
                    <a:pt x="0" y="0"/>
                    <a:pt x="0" y="0"/>
                    <a:pt x="0" y="0"/>
                  </a:cubicBezTo>
                  <a:cubicBezTo>
                    <a:pt x="119993" y="0"/>
                    <a:pt x="119993" y="0"/>
                    <a:pt x="119993" y="0"/>
                  </a:cubicBezTo>
                  <a:lnTo>
                    <a:pt x="119993" y="72166"/>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39" name="Shape 1039"/>
            <p:cNvSpPr/>
            <p:nvPr/>
          </p:nvSpPr>
          <p:spPr>
            <a:xfrm>
              <a:off x="1573212" y="5849937"/>
              <a:ext cx="6840537" cy="82550"/>
            </a:xfrm>
            <a:custGeom>
              <a:avLst/>
              <a:gdLst/>
              <a:ahLst/>
              <a:cxnLst/>
              <a:rect l="0" t="0" r="0" b="0"/>
              <a:pathLst>
                <a:path w="120000" h="120000" extrusionOk="0">
                  <a:moveTo>
                    <a:pt x="0" y="0"/>
                  </a:moveTo>
                  <a:lnTo>
                    <a:pt x="0" y="0"/>
                  </a:lnTo>
                  <a:cubicBezTo>
                    <a:pt x="0" y="0"/>
                    <a:pt x="2494" y="119478"/>
                    <a:pt x="4686" y="119478"/>
                  </a:cubicBezTo>
                  <a:cubicBezTo>
                    <a:pt x="6915" y="119478"/>
                    <a:pt x="112894" y="119478"/>
                    <a:pt x="115477" y="119478"/>
                  </a:cubicBezTo>
                  <a:cubicBezTo>
                    <a:pt x="118061" y="119478"/>
                    <a:pt x="119993" y="0"/>
                    <a:pt x="119993" y="0"/>
                  </a:cubicBezTo>
                  <a:lnTo>
                    <a:pt x="0" y="0"/>
                  </a:lnTo>
                </a:path>
              </a:pathLst>
            </a:custGeom>
            <a:solidFill>
              <a:srgbClr val="E2E2E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40" name="Shape 1040"/>
            <p:cNvSpPr/>
            <p:nvPr/>
          </p:nvSpPr>
          <p:spPr>
            <a:xfrm>
              <a:off x="4508500" y="5726112"/>
              <a:ext cx="973137" cy="77787"/>
            </a:xfrm>
            <a:custGeom>
              <a:avLst/>
              <a:gdLst/>
              <a:ahLst/>
              <a:cxnLst/>
              <a:rect l="0" t="0" r="0" b="0"/>
              <a:pathLst>
                <a:path w="120000" h="120000" extrusionOk="0">
                  <a:moveTo>
                    <a:pt x="0" y="0"/>
                  </a:moveTo>
                  <a:lnTo>
                    <a:pt x="0" y="0"/>
                  </a:lnTo>
                  <a:cubicBezTo>
                    <a:pt x="1819" y="69444"/>
                    <a:pt x="7056" y="119444"/>
                    <a:pt x="13224" y="119444"/>
                  </a:cubicBezTo>
                  <a:cubicBezTo>
                    <a:pt x="106730" y="119444"/>
                    <a:pt x="106730" y="119444"/>
                    <a:pt x="106730" y="119444"/>
                  </a:cubicBezTo>
                  <a:cubicBezTo>
                    <a:pt x="112855" y="119444"/>
                    <a:pt x="118091" y="69444"/>
                    <a:pt x="119955" y="0"/>
                  </a:cubicBezTo>
                  <a:lnTo>
                    <a:pt x="0" y="0"/>
                  </a:ln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41" name="Shape 1041"/>
            <p:cNvSpPr/>
            <p:nvPr/>
          </p:nvSpPr>
          <p:spPr>
            <a:xfrm>
              <a:off x="7675563" y="5775325"/>
              <a:ext cx="307974" cy="30162"/>
            </a:xfrm>
            <a:custGeom>
              <a:avLst/>
              <a:gdLst/>
              <a:ahLst/>
              <a:cxnLst/>
              <a:rect l="0" t="0" r="0" b="0"/>
              <a:pathLst>
                <a:path w="120000" h="120000" extrusionOk="0">
                  <a:moveTo>
                    <a:pt x="119859" y="60000"/>
                  </a:moveTo>
                  <a:lnTo>
                    <a:pt x="119859" y="60000"/>
                  </a:lnTo>
                  <a:cubicBezTo>
                    <a:pt x="119859" y="98571"/>
                    <a:pt x="116908" y="118571"/>
                    <a:pt x="113957" y="118571"/>
                  </a:cubicBezTo>
                  <a:cubicBezTo>
                    <a:pt x="5901" y="118571"/>
                    <a:pt x="5901" y="118571"/>
                    <a:pt x="5901" y="118571"/>
                  </a:cubicBezTo>
                  <a:cubicBezTo>
                    <a:pt x="2950" y="118571"/>
                    <a:pt x="0" y="98571"/>
                    <a:pt x="0" y="60000"/>
                  </a:cubicBezTo>
                  <a:lnTo>
                    <a:pt x="0" y="60000"/>
                  </a:lnTo>
                  <a:cubicBezTo>
                    <a:pt x="0" y="30000"/>
                    <a:pt x="2950" y="0"/>
                    <a:pt x="5901" y="0"/>
                  </a:cubicBezTo>
                  <a:cubicBezTo>
                    <a:pt x="113957" y="0"/>
                    <a:pt x="113957" y="0"/>
                    <a:pt x="113957" y="0"/>
                  </a:cubicBezTo>
                  <a:cubicBezTo>
                    <a:pt x="116908" y="0"/>
                    <a:pt x="119859" y="30000"/>
                    <a:pt x="119859" y="60000"/>
                  </a:cubicBez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42" name="Shape 1042"/>
            <p:cNvSpPr/>
            <p:nvPr/>
          </p:nvSpPr>
          <p:spPr>
            <a:xfrm>
              <a:off x="5014912" y="2092325"/>
              <a:ext cx="30161" cy="30162"/>
            </a:xfrm>
            <a:custGeom>
              <a:avLst/>
              <a:gdLst/>
              <a:ahLst/>
              <a:cxnLst/>
              <a:rect l="0" t="0" r="0" b="0"/>
              <a:pathLst>
                <a:path w="120000" h="120000" extrusionOk="0">
                  <a:moveTo>
                    <a:pt x="118571" y="58571"/>
                  </a:moveTo>
                  <a:lnTo>
                    <a:pt x="118571" y="58571"/>
                  </a:lnTo>
                  <a:cubicBezTo>
                    <a:pt x="118571" y="98571"/>
                    <a:pt x="100000" y="118571"/>
                    <a:pt x="60000" y="118571"/>
                  </a:cubicBezTo>
                  <a:cubicBezTo>
                    <a:pt x="30000" y="118571"/>
                    <a:pt x="0" y="98571"/>
                    <a:pt x="0" y="58571"/>
                  </a:cubicBezTo>
                  <a:cubicBezTo>
                    <a:pt x="0" y="30000"/>
                    <a:pt x="30000" y="0"/>
                    <a:pt x="60000" y="0"/>
                  </a:cubicBezTo>
                  <a:cubicBezTo>
                    <a:pt x="100000" y="0"/>
                    <a:pt x="118571" y="30000"/>
                    <a:pt x="118571" y="58571"/>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43" name="Shape 1043"/>
            <p:cNvSpPr/>
            <p:nvPr/>
          </p:nvSpPr>
          <p:spPr>
            <a:xfrm>
              <a:off x="2386013" y="2184400"/>
              <a:ext cx="5245100" cy="3314700"/>
            </a:xfrm>
            <a:custGeom>
              <a:avLst/>
              <a:gdLst/>
              <a:ahLst/>
              <a:cxnLst/>
              <a:rect l="0" t="0" r="0" b="0"/>
              <a:pathLst>
                <a:path w="120000" h="120000" extrusionOk="0">
                  <a:moveTo>
                    <a:pt x="119991" y="119986"/>
                  </a:moveTo>
                  <a:lnTo>
                    <a:pt x="0" y="119986"/>
                  </a:lnTo>
                  <a:lnTo>
                    <a:pt x="0" y="0"/>
                  </a:lnTo>
                  <a:lnTo>
                    <a:pt x="119991" y="0"/>
                  </a:lnTo>
                  <a:lnTo>
                    <a:pt x="119991" y="11998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044" name="Shape 1044"/>
          <p:cNvSpPr>
            <a:spLocks noGrp="1"/>
          </p:cNvSpPr>
          <p:nvPr>
            <p:ph type="pic" idx="2"/>
          </p:nvPr>
        </p:nvSpPr>
        <p:spPr>
          <a:xfrm>
            <a:off x="3002619" y="1025416"/>
            <a:ext cx="3941329" cy="3501911"/>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045" name="Shape 1045"/>
          <p:cNvGrpSpPr/>
          <p:nvPr/>
        </p:nvGrpSpPr>
        <p:grpSpPr>
          <a:xfrm>
            <a:off x="1838917" y="2120299"/>
            <a:ext cx="1106140" cy="3269742"/>
            <a:chOff x="5348287" y="496887"/>
            <a:chExt cx="3155950" cy="6635750"/>
          </a:xfrm>
        </p:grpSpPr>
        <p:grpSp>
          <p:nvGrpSpPr>
            <p:cNvPr id="1046" name="Shape 1046"/>
            <p:cNvGrpSpPr/>
            <p:nvPr/>
          </p:nvGrpSpPr>
          <p:grpSpPr>
            <a:xfrm>
              <a:off x="5394325" y="560387"/>
              <a:ext cx="3078163" cy="6540500"/>
              <a:chOff x="5394325" y="560387"/>
              <a:chExt cx="3078163" cy="6540500"/>
            </a:xfrm>
          </p:grpSpPr>
          <p:sp>
            <p:nvSpPr>
              <p:cNvPr id="1047" name="Shape 1047"/>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48" name="Shape 1048"/>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49" name="Shape 1049"/>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50" name="Shape 1050"/>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51" name="Shape 1051"/>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052" name="Shape 1052"/>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053" name="Shape 1053"/>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054" name="Shape 1054"/>
          <p:cNvSpPr>
            <a:spLocks noGrp="1"/>
          </p:cNvSpPr>
          <p:nvPr>
            <p:ph type="pic" idx="3"/>
          </p:nvPr>
        </p:nvSpPr>
        <p:spPr>
          <a:xfrm>
            <a:off x="1932713" y="2589585"/>
            <a:ext cx="931493" cy="233350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fade">
                                      <p:cBhvr>
                                        <p:cTn id="7" dur="500"/>
                                        <p:tgtEl>
                                          <p:spTgt spid="10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4">
                                            <p:txEl>
                                              <p:pRg st="0" end="0"/>
                                            </p:txEl>
                                          </p:spTgt>
                                        </p:tgtEl>
                                        <p:attrNameLst>
                                          <p:attrName>style.visibility</p:attrName>
                                        </p:attrNameLst>
                                      </p:cBhvr>
                                      <p:to>
                                        <p:strVal val="visible"/>
                                      </p:to>
                                    </p:set>
                                    <p:animEffect transition="in" filter="fade">
                                      <p:cBhvr>
                                        <p:cTn id="11" dur="500"/>
                                        <p:tgtEl>
                                          <p:spTgt spid="103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34">
                                            <p:txEl>
                                              <p:pRg st="1" end="1"/>
                                            </p:txEl>
                                          </p:spTgt>
                                        </p:tgtEl>
                                        <p:attrNameLst>
                                          <p:attrName>style.visibility</p:attrName>
                                        </p:attrNameLst>
                                      </p:cBhvr>
                                      <p:to>
                                        <p:strVal val="visible"/>
                                      </p:to>
                                    </p:set>
                                    <p:animEffect transition="in" filter="fade">
                                      <p:cBhvr>
                                        <p:cTn id="15" dur="500"/>
                                        <p:tgtEl>
                                          <p:spTgt spid="103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34">
                                            <p:txEl>
                                              <p:pRg st="2" end="2"/>
                                            </p:txEl>
                                          </p:spTgt>
                                        </p:tgtEl>
                                        <p:attrNameLst>
                                          <p:attrName>style.visibility</p:attrName>
                                        </p:attrNameLst>
                                      </p:cBhvr>
                                      <p:to>
                                        <p:strVal val="visible"/>
                                      </p:to>
                                    </p:set>
                                    <p:animEffect transition="in" filter="fade">
                                      <p:cBhvr>
                                        <p:cTn id="19" dur="500"/>
                                        <p:tgtEl>
                                          <p:spTgt spid="103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34">
                                            <p:txEl>
                                              <p:pRg st="3" end="3"/>
                                            </p:txEl>
                                          </p:spTgt>
                                        </p:tgtEl>
                                        <p:attrNameLst>
                                          <p:attrName>style.visibility</p:attrName>
                                        </p:attrNameLst>
                                      </p:cBhvr>
                                      <p:to>
                                        <p:strVal val="visible"/>
                                      </p:to>
                                    </p:set>
                                    <p:animEffect transition="in" filter="fade">
                                      <p:cBhvr>
                                        <p:cTn id="23" dur="500"/>
                                        <p:tgtEl>
                                          <p:spTgt spid="103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34">
                                            <p:txEl>
                                              <p:pRg st="4" end="4"/>
                                            </p:txEl>
                                          </p:spTgt>
                                        </p:tgtEl>
                                        <p:attrNameLst>
                                          <p:attrName>style.visibility</p:attrName>
                                        </p:attrNameLst>
                                      </p:cBhvr>
                                      <p:to>
                                        <p:strVal val="visible"/>
                                      </p:to>
                                    </p:set>
                                    <p:animEffect transition="in" filter="fade">
                                      <p:cBhvr>
                                        <p:cTn id="27" dur="500"/>
                                        <p:tgtEl>
                                          <p:spTgt spid="103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34">
                                            <p:txEl>
                                              <p:pRg st="5" end="5"/>
                                            </p:txEl>
                                          </p:spTgt>
                                        </p:tgtEl>
                                        <p:attrNameLst>
                                          <p:attrName>style.visibility</p:attrName>
                                        </p:attrNameLst>
                                      </p:cBhvr>
                                      <p:to>
                                        <p:strVal val="visible"/>
                                      </p:to>
                                    </p:set>
                                    <p:animEffect transition="in" filter="fade">
                                      <p:cBhvr>
                                        <p:cTn id="31" dur="500"/>
                                        <p:tgtEl>
                                          <p:spTgt spid="103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34">
                                            <p:txEl>
                                              <p:pRg st="6" end="6"/>
                                            </p:txEl>
                                          </p:spTgt>
                                        </p:tgtEl>
                                        <p:attrNameLst>
                                          <p:attrName>style.visibility</p:attrName>
                                        </p:attrNameLst>
                                      </p:cBhvr>
                                      <p:to>
                                        <p:strVal val="visible"/>
                                      </p:to>
                                    </p:set>
                                    <p:animEffect transition="in" filter="fade">
                                      <p:cBhvr>
                                        <p:cTn id="35" dur="500"/>
                                        <p:tgtEl>
                                          <p:spTgt spid="103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34">
                                            <p:txEl>
                                              <p:pRg st="7" end="7"/>
                                            </p:txEl>
                                          </p:spTgt>
                                        </p:tgtEl>
                                        <p:attrNameLst>
                                          <p:attrName>style.visibility</p:attrName>
                                        </p:attrNameLst>
                                      </p:cBhvr>
                                      <p:to>
                                        <p:strVal val="visible"/>
                                      </p:to>
                                    </p:set>
                                    <p:animEffect transition="in" filter="fade">
                                      <p:cBhvr>
                                        <p:cTn id="39" dur="500"/>
                                        <p:tgtEl>
                                          <p:spTgt spid="103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34">
                                            <p:txEl>
                                              <p:pRg st="8" end="8"/>
                                            </p:txEl>
                                          </p:spTgt>
                                        </p:tgtEl>
                                        <p:attrNameLst>
                                          <p:attrName>style.visibility</p:attrName>
                                        </p:attrNameLst>
                                      </p:cBhvr>
                                      <p:to>
                                        <p:strVal val="visible"/>
                                      </p:to>
                                    </p:set>
                                    <p:animEffect transition="in" filter="fade">
                                      <p:cBhvr>
                                        <p:cTn id="43" dur="500"/>
                                        <p:tgtEl>
                                          <p:spTgt spid="1034">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045"/>
                                        </p:tgtEl>
                                        <p:attrNameLst>
                                          <p:attrName>style.visibility</p:attrName>
                                        </p:attrNameLst>
                                      </p:cBhvr>
                                      <p:to>
                                        <p:strVal val="visible"/>
                                      </p:to>
                                    </p:set>
                                    <p:anim calcmode="lin" valueType="num">
                                      <p:cBhvr additive="base">
                                        <p:cTn id="47" dur="500"/>
                                        <p:tgtEl>
                                          <p:spTgt spid="1045"/>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54"/>
                                        </p:tgtEl>
                                        <p:attrNameLst>
                                          <p:attrName>style.visibility</p:attrName>
                                        </p:attrNameLst>
                                      </p:cBhvr>
                                      <p:to>
                                        <p:strVal val="visible"/>
                                      </p:to>
                                    </p:set>
                                    <p:animEffect transition="in" filter="fade">
                                      <p:cBhvr>
                                        <p:cTn id="51" dur="300"/>
                                        <p:tgtEl>
                                          <p:spTgt spid="1054"/>
                                        </p:tgtEl>
                                      </p:cBhvr>
                                    </p:animEffect>
                                  </p:childTnLst>
                                </p:cTn>
                              </p:par>
                            </p:childTnLst>
                          </p:cTn>
                        </p:par>
                        <p:par>
                          <p:cTn id="52" fill="hold">
                            <p:stCondLst>
                              <p:cond delay="5800"/>
                            </p:stCondLst>
                            <p:childTnLst>
                              <p:par>
                                <p:cTn id="53" presetID="2" presetClass="entr" presetSubtype="1" fill="hold" nodeType="afterEffect">
                                  <p:stCondLst>
                                    <p:cond delay="0"/>
                                  </p:stCondLst>
                                  <p:childTnLst>
                                    <p:set>
                                      <p:cBhvr>
                                        <p:cTn id="54" dur="1" fill="hold">
                                          <p:stCondLst>
                                            <p:cond delay="0"/>
                                          </p:stCondLst>
                                        </p:cTn>
                                        <p:tgtEl>
                                          <p:spTgt spid="1036"/>
                                        </p:tgtEl>
                                        <p:attrNameLst>
                                          <p:attrName>style.visibility</p:attrName>
                                        </p:attrNameLst>
                                      </p:cBhvr>
                                      <p:to>
                                        <p:strVal val="visible"/>
                                      </p:to>
                                    </p:set>
                                    <p:anim calcmode="lin" valueType="num">
                                      <p:cBhvr additive="base">
                                        <p:cTn id="55" dur="500"/>
                                        <p:tgtEl>
                                          <p:spTgt spid="1036"/>
                                        </p:tgtEl>
                                        <p:attrNameLst>
                                          <p:attrName>ppt_y</p:attrName>
                                        </p:attrNameLst>
                                      </p:cBhvr>
                                      <p:tavLst>
                                        <p:tav tm="0">
                                          <p:val>
                                            <p:strVal val="#ppt_y-1"/>
                                          </p:val>
                                        </p:tav>
                                        <p:tav tm="100000">
                                          <p:val>
                                            <p:strVal val="#ppt_y"/>
                                          </p:val>
                                        </p:tav>
                                      </p:tavLst>
                                    </p:anim>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1044"/>
                                        </p:tgtEl>
                                        <p:attrNameLst>
                                          <p:attrName>style.visibility</p:attrName>
                                        </p:attrNameLst>
                                      </p:cBhvr>
                                      <p:to>
                                        <p:strVal val="visible"/>
                                      </p:to>
                                    </p:set>
                                    <p:animEffect transition="in" filter="fade">
                                      <p:cBhvr>
                                        <p:cTn id="59" dur="3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4_mockup_06">
    <p:spTree>
      <p:nvGrpSpPr>
        <p:cNvPr id="1" name="Shape 1055"/>
        <p:cNvGrpSpPr/>
        <p:nvPr/>
      </p:nvGrpSpPr>
      <p:grpSpPr>
        <a:xfrm>
          <a:off x="0" y="0"/>
          <a:ext cx="0" cy="0"/>
          <a:chOff x="0" y="0"/>
          <a:chExt cx="0" cy="0"/>
        </a:xfrm>
      </p:grpSpPr>
      <p:sp>
        <p:nvSpPr>
          <p:cNvPr id="1056" name="Shape 1056"/>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057" name="Shape 1057"/>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058" name="Shape 105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939698" y="1010350"/>
            <a:ext cx="4220016" cy="4081744"/>
          </a:xfrm>
          <a:prstGeom prst="rect">
            <a:avLst/>
          </a:prstGeom>
          <a:noFill/>
          <a:ln>
            <a:noFill/>
          </a:ln>
        </p:spPr>
      </p:pic>
      <p:sp>
        <p:nvSpPr>
          <p:cNvPr id="1059" name="Shape 1059"/>
          <p:cNvSpPr>
            <a:spLocks noGrp="1"/>
          </p:cNvSpPr>
          <p:nvPr>
            <p:ph type="pic" idx="2"/>
          </p:nvPr>
        </p:nvSpPr>
        <p:spPr>
          <a:xfrm>
            <a:off x="1971558" y="1453847"/>
            <a:ext cx="3557512" cy="360431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60" name="Shape 106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529071" y="1277408"/>
            <a:ext cx="1632206" cy="4081744"/>
          </a:xfrm>
          <a:prstGeom prst="rect">
            <a:avLst/>
          </a:prstGeom>
          <a:noFill/>
          <a:ln>
            <a:noFill/>
          </a:ln>
        </p:spPr>
      </p:pic>
      <p:sp>
        <p:nvSpPr>
          <p:cNvPr id="1061" name="Shape 1061"/>
          <p:cNvSpPr>
            <a:spLocks noGrp="1"/>
          </p:cNvSpPr>
          <p:nvPr>
            <p:ph type="pic" idx="3"/>
          </p:nvPr>
        </p:nvSpPr>
        <p:spPr>
          <a:xfrm>
            <a:off x="5556503" y="1698013"/>
            <a:ext cx="1578252" cy="3623112"/>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2" name="Shape 1062"/>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063" name="Shape 1063"/>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3"/>
                                        </p:tgtEl>
                                        <p:attrNameLst>
                                          <p:attrName>style.visibility</p:attrName>
                                        </p:attrNameLst>
                                      </p:cBhvr>
                                      <p:to>
                                        <p:strVal val="visible"/>
                                      </p:to>
                                    </p:set>
                                    <p:animEffect transition="in" filter="fade">
                                      <p:cBhvr>
                                        <p:cTn id="7" dur="500"/>
                                        <p:tgtEl>
                                          <p:spTgt spid="10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62">
                                            <p:txEl>
                                              <p:pRg st="0" end="0"/>
                                            </p:txEl>
                                          </p:spTgt>
                                        </p:tgtEl>
                                        <p:attrNameLst>
                                          <p:attrName>style.visibility</p:attrName>
                                        </p:attrNameLst>
                                      </p:cBhvr>
                                      <p:to>
                                        <p:strVal val="visible"/>
                                      </p:to>
                                    </p:set>
                                    <p:animEffect transition="in" filter="fade">
                                      <p:cBhvr>
                                        <p:cTn id="11" dur="500"/>
                                        <p:tgtEl>
                                          <p:spTgt spid="1062">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62">
                                            <p:txEl>
                                              <p:pRg st="1" end="1"/>
                                            </p:txEl>
                                          </p:spTgt>
                                        </p:tgtEl>
                                        <p:attrNameLst>
                                          <p:attrName>style.visibility</p:attrName>
                                        </p:attrNameLst>
                                      </p:cBhvr>
                                      <p:to>
                                        <p:strVal val="visible"/>
                                      </p:to>
                                    </p:set>
                                    <p:animEffect transition="in" filter="fade">
                                      <p:cBhvr>
                                        <p:cTn id="15" dur="500"/>
                                        <p:tgtEl>
                                          <p:spTgt spid="1062">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62">
                                            <p:txEl>
                                              <p:pRg st="2" end="2"/>
                                            </p:txEl>
                                          </p:spTgt>
                                        </p:tgtEl>
                                        <p:attrNameLst>
                                          <p:attrName>style.visibility</p:attrName>
                                        </p:attrNameLst>
                                      </p:cBhvr>
                                      <p:to>
                                        <p:strVal val="visible"/>
                                      </p:to>
                                    </p:set>
                                    <p:animEffect transition="in" filter="fade">
                                      <p:cBhvr>
                                        <p:cTn id="19" dur="500"/>
                                        <p:tgtEl>
                                          <p:spTgt spid="1062">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62">
                                            <p:txEl>
                                              <p:pRg st="3" end="3"/>
                                            </p:txEl>
                                          </p:spTgt>
                                        </p:tgtEl>
                                        <p:attrNameLst>
                                          <p:attrName>style.visibility</p:attrName>
                                        </p:attrNameLst>
                                      </p:cBhvr>
                                      <p:to>
                                        <p:strVal val="visible"/>
                                      </p:to>
                                    </p:set>
                                    <p:animEffect transition="in" filter="fade">
                                      <p:cBhvr>
                                        <p:cTn id="23" dur="500"/>
                                        <p:tgtEl>
                                          <p:spTgt spid="1062">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62">
                                            <p:txEl>
                                              <p:pRg st="4" end="4"/>
                                            </p:txEl>
                                          </p:spTgt>
                                        </p:tgtEl>
                                        <p:attrNameLst>
                                          <p:attrName>style.visibility</p:attrName>
                                        </p:attrNameLst>
                                      </p:cBhvr>
                                      <p:to>
                                        <p:strVal val="visible"/>
                                      </p:to>
                                    </p:set>
                                    <p:animEffect transition="in" filter="fade">
                                      <p:cBhvr>
                                        <p:cTn id="27" dur="500"/>
                                        <p:tgtEl>
                                          <p:spTgt spid="1062">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62">
                                            <p:txEl>
                                              <p:pRg st="5" end="5"/>
                                            </p:txEl>
                                          </p:spTgt>
                                        </p:tgtEl>
                                        <p:attrNameLst>
                                          <p:attrName>style.visibility</p:attrName>
                                        </p:attrNameLst>
                                      </p:cBhvr>
                                      <p:to>
                                        <p:strVal val="visible"/>
                                      </p:to>
                                    </p:set>
                                    <p:animEffect transition="in" filter="fade">
                                      <p:cBhvr>
                                        <p:cTn id="31" dur="500"/>
                                        <p:tgtEl>
                                          <p:spTgt spid="1062">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62">
                                            <p:txEl>
                                              <p:pRg st="6" end="6"/>
                                            </p:txEl>
                                          </p:spTgt>
                                        </p:tgtEl>
                                        <p:attrNameLst>
                                          <p:attrName>style.visibility</p:attrName>
                                        </p:attrNameLst>
                                      </p:cBhvr>
                                      <p:to>
                                        <p:strVal val="visible"/>
                                      </p:to>
                                    </p:set>
                                    <p:animEffect transition="in" filter="fade">
                                      <p:cBhvr>
                                        <p:cTn id="35" dur="500"/>
                                        <p:tgtEl>
                                          <p:spTgt spid="1062">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62">
                                            <p:txEl>
                                              <p:pRg st="7" end="7"/>
                                            </p:txEl>
                                          </p:spTgt>
                                        </p:tgtEl>
                                        <p:attrNameLst>
                                          <p:attrName>style.visibility</p:attrName>
                                        </p:attrNameLst>
                                      </p:cBhvr>
                                      <p:to>
                                        <p:strVal val="visible"/>
                                      </p:to>
                                    </p:set>
                                    <p:animEffect transition="in" filter="fade">
                                      <p:cBhvr>
                                        <p:cTn id="39" dur="500"/>
                                        <p:tgtEl>
                                          <p:spTgt spid="1062">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62">
                                            <p:txEl>
                                              <p:pRg st="8" end="8"/>
                                            </p:txEl>
                                          </p:spTgt>
                                        </p:tgtEl>
                                        <p:attrNameLst>
                                          <p:attrName>style.visibility</p:attrName>
                                        </p:attrNameLst>
                                      </p:cBhvr>
                                      <p:to>
                                        <p:strVal val="visible"/>
                                      </p:to>
                                    </p:set>
                                    <p:animEffect transition="in" filter="fade">
                                      <p:cBhvr>
                                        <p:cTn id="43" dur="500"/>
                                        <p:tgtEl>
                                          <p:spTgt spid="1062">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060"/>
                                        </p:tgtEl>
                                        <p:attrNameLst>
                                          <p:attrName>style.visibility</p:attrName>
                                        </p:attrNameLst>
                                      </p:cBhvr>
                                      <p:to>
                                        <p:strVal val="visible"/>
                                      </p:to>
                                    </p:set>
                                    <p:anim calcmode="lin" valueType="num">
                                      <p:cBhvr additive="base">
                                        <p:cTn id="47" dur="500"/>
                                        <p:tgtEl>
                                          <p:spTgt spid="1060"/>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61"/>
                                        </p:tgtEl>
                                        <p:attrNameLst>
                                          <p:attrName>style.visibility</p:attrName>
                                        </p:attrNameLst>
                                      </p:cBhvr>
                                      <p:to>
                                        <p:strVal val="visible"/>
                                      </p:to>
                                    </p:set>
                                    <p:animEffect transition="in" filter="fade">
                                      <p:cBhvr>
                                        <p:cTn id="51" dur="500"/>
                                        <p:tgtEl>
                                          <p:spTgt spid="1061"/>
                                        </p:tgtEl>
                                      </p:cBhvr>
                                    </p:animEffect>
                                  </p:childTnLst>
                                </p:cTn>
                              </p:par>
                            </p:childTnLst>
                          </p:cTn>
                        </p:par>
                        <p:par>
                          <p:cTn id="52" fill="hold">
                            <p:stCondLst>
                              <p:cond delay="6000"/>
                            </p:stCondLst>
                            <p:childTnLst>
                              <p:par>
                                <p:cTn id="53" presetID="2" presetClass="entr" presetSubtype="1" fill="hold" nodeType="afterEffect">
                                  <p:stCondLst>
                                    <p:cond delay="0"/>
                                  </p:stCondLst>
                                  <p:childTnLst>
                                    <p:set>
                                      <p:cBhvr>
                                        <p:cTn id="54" dur="1" fill="hold">
                                          <p:stCondLst>
                                            <p:cond delay="0"/>
                                          </p:stCondLst>
                                        </p:cTn>
                                        <p:tgtEl>
                                          <p:spTgt spid="1058"/>
                                        </p:tgtEl>
                                        <p:attrNameLst>
                                          <p:attrName>style.visibility</p:attrName>
                                        </p:attrNameLst>
                                      </p:cBhvr>
                                      <p:to>
                                        <p:strVal val="visible"/>
                                      </p:to>
                                    </p:set>
                                    <p:anim calcmode="lin" valueType="num">
                                      <p:cBhvr additive="base">
                                        <p:cTn id="55" dur="500"/>
                                        <p:tgtEl>
                                          <p:spTgt spid="1058"/>
                                        </p:tgtEl>
                                        <p:attrNameLst>
                                          <p:attrName>ppt_y</p:attrName>
                                        </p:attrNameLst>
                                      </p:cBhvr>
                                      <p:tavLst>
                                        <p:tav tm="0">
                                          <p:val>
                                            <p:strVal val="#ppt_y-1"/>
                                          </p:val>
                                        </p:tav>
                                        <p:tav tm="100000">
                                          <p:val>
                                            <p:strVal val="#ppt_y"/>
                                          </p:val>
                                        </p:tav>
                                      </p:tavLst>
                                    </p:anim>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059"/>
                                        </p:tgtEl>
                                        <p:attrNameLst>
                                          <p:attrName>style.visibility</p:attrName>
                                        </p:attrNameLst>
                                      </p:cBhvr>
                                      <p:to>
                                        <p:strVal val="visible"/>
                                      </p:to>
                                    </p:set>
                                    <p:animEffect transition="in" filter="fade">
                                      <p:cBhvr>
                                        <p:cTn id="59" dur="500"/>
                                        <p:tgtEl>
                                          <p:spTgt spid="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30_mockup_06">
    <p:spTree>
      <p:nvGrpSpPr>
        <p:cNvPr id="1" name="Shape 1064"/>
        <p:cNvGrpSpPr/>
        <p:nvPr/>
      </p:nvGrpSpPr>
      <p:grpSpPr>
        <a:xfrm>
          <a:off x="0" y="0"/>
          <a:ext cx="0" cy="0"/>
          <a:chOff x="0" y="0"/>
          <a:chExt cx="0" cy="0"/>
        </a:xfrm>
      </p:grpSpPr>
      <p:sp>
        <p:nvSpPr>
          <p:cNvPr id="1065" name="Shape 1065"/>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066" name="Shape 1066"/>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067" name="Shape 1067"/>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582494" y="339978"/>
            <a:ext cx="1974970" cy="4938912"/>
          </a:xfrm>
          <a:prstGeom prst="rect">
            <a:avLst/>
          </a:prstGeom>
          <a:noFill/>
          <a:ln>
            <a:noFill/>
          </a:ln>
        </p:spPr>
      </p:pic>
      <p:sp>
        <p:nvSpPr>
          <p:cNvPr id="1068" name="Shape 1068"/>
          <p:cNvSpPr>
            <a:spLocks noGrp="1"/>
          </p:cNvSpPr>
          <p:nvPr>
            <p:ph type="pic" idx="2"/>
          </p:nvPr>
        </p:nvSpPr>
        <p:spPr>
          <a:xfrm>
            <a:off x="3615595" y="850258"/>
            <a:ext cx="1909685" cy="4383966"/>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9" name="Shape 1069"/>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070" name="Shape 1070"/>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0"/>
                                        </p:tgtEl>
                                        <p:attrNameLst>
                                          <p:attrName>style.visibility</p:attrName>
                                        </p:attrNameLst>
                                      </p:cBhvr>
                                      <p:to>
                                        <p:strVal val="visible"/>
                                      </p:to>
                                    </p:set>
                                    <p:animEffect transition="in" filter="fade">
                                      <p:cBhvr>
                                        <p:cTn id="7" dur="500"/>
                                        <p:tgtEl>
                                          <p:spTgt spid="10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69">
                                            <p:txEl>
                                              <p:pRg st="0" end="0"/>
                                            </p:txEl>
                                          </p:spTgt>
                                        </p:tgtEl>
                                        <p:attrNameLst>
                                          <p:attrName>style.visibility</p:attrName>
                                        </p:attrNameLst>
                                      </p:cBhvr>
                                      <p:to>
                                        <p:strVal val="visible"/>
                                      </p:to>
                                    </p:set>
                                    <p:animEffect transition="in" filter="fade">
                                      <p:cBhvr>
                                        <p:cTn id="11" dur="500"/>
                                        <p:tgtEl>
                                          <p:spTgt spid="106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69">
                                            <p:txEl>
                                              <p:pRg st="1" end="1"/>
                                            </p:txEl>
                                          </p:spTgt>
                                        </p:tgtEl>
                                        <p:attrNameLst>
                                          <p:attrName>style.visibility</p:attrName>
                                        </p:attrNameLst>
                                      </p:cBhvr>
                                      <p:to>
                                        <p:strVal val="visible"/>
                                      </p:to>
                                    </p:set>
                                    <p:animEffect transition="in" filter="fade">
                                      <p:cBhvr>
                                        <p:cTn id="15" dur="500"/>
                                        <p:tgtEl>
                                          <p:spTgt spid="1069">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69">
                                            <p:txEl>
                                              <p:pRg st="2" end="2"/>
                                            </p:txEl>
                                          </p:spTgt>
                                        </p:tgtEl>
                                        <p:attrNameLst>
                                          <p:attrName>style.visibility</p:attrName>
                                        </p:attrNameLst>
                                      </p:cBhvr>
                                      <p:to>
                                        <p:strVal val="visible"/>
                                      </p:to>
                                    </p:set>
                                    <p:animEffect transition="in" filter="fade">
                                      <p:cBhvr>
                                        <p:cTn id="19" dur="500"/>
                                        <p:tgtEl>
                                          <p:spTgt spid="1069">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69">
                                            <p:txEl>
                                              <p:pRg st="3" end="3"/>
                                            </p:txEl>
                                          </p:spTgt>
                                        </p:tgtEl>
                                        <p:attrNameLst>
                                          <p:attrName>style.visibility</p:attrName>
                                        </p:attrNameLst>
                                      </p:cBhvr>
                                      <p:to>
                                        <p:strVal val="visible"/>
                                      </p:to>
                                    </p:set>
                                    <p:animEffect transition="in" filter="fade">
                                      <p:cBhvr>
                                        <p:cTn id="23" dur="500"/>
                                        <p:tgtEl>
                                          <p:spTgt spid="1069">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69">
                                            <p:txEl>
                                              <p:pRg st="4" end="4"/>
                                            </p:txEl>
                                          </p:spTgt>
                                        </p:tgtEl>
                                        <p:attrNameLst>
                                          <p:attrName>style.visibility</p:attrName>
                                        </p:attrNameLst>
                                      </p:cBhvr>
                                      <p:to>
                                        <p:strVal val="visible"/>
                                      </p:to>
                                    </p:set>
                                    <p:animEffect transition="in" filter="fade">
                                      <p:cBhvr>
                                        <p:cTn id="27" dur="500"/>
                                        <p:tgtEl>
                                          <p:spTgt spid="1069">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69">
                                            <p:txEl>
                                              <p:pRg st="5" end="5"/>
                                            </p:txEl>
                                          </p:spTgt>
                                        </p:tgtEl>
                                        <p:attrNameLst>
                                          <p:attrName>style.visibility</p:attrName>
                                        </p:attrNameLst>
                                      </p:cBhvr>
                                      <p:to>
                                        <p:strVal val="visible"/>
                                      </p:to>
                                    </p:set>
                                    <p:animEffect transition="in" filter="fade">
                                      <p:cBhvr>
                                        <p:cTn id="31" dur="500"/>
                                        <p:tgtEl>
                                          <p:spTgt spid="1069">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69">
                                            <p:txEl>
                                              <p:pRg st="6" end="6"/>
                                            </p:txEl>
                                          </p:spTgt>
                                        </p:tgtEl>
                                        <p:attrNameLst>
                                          <p:attrName>style.visibility</p:attrName>
                                        </p:attrNameLst>
                                      </p:cBhvr>
                                      <p:to>
                                        <p:strVal val="visible"/>
                                      </p:to>
                                    </p:set>
                                    <p:animEffect transition="in" filter="fade">
                                      <p:cBhvr>
                                        <p:cTn id="35" dur="500"/>
                                        <p:tgtEl>
                                          <p:spTgt spid="1069">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69">
                                            <p:txEl>
                                              <p:pRg st="7" end="7"/>
                                            </p:txEl>
                                          </p:spTgt>
                                        </p:tgtEl>
                                        <p:attrNameLst>
                                          <p:attrName>style.visibility</p:attrName>
                                        </p:attrNameLst>
                                      </p:cBhvr>
                                      <p:to>
                                        <p:strVal val="visible"/>
                                      </p:to>
                                    </p:set>
                                    <p:animEffect transition="in" filter="fade">
                                      <p:cBhvr>
                                        <p:cTn id="39" dur="500"/>
                                        <p:tgtEl>
                                          <p:spTgt spid="1069">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69">
                                            <p:txEl>
                                              <p:pRg st="8" end="8"/>
                                            </p:txEl>
                                          </p:spTgt>
                                        </p:tgtEl>
                                        <p:attrNameLst>
                                          <p:attrName>style.visibility</p:attrName>
                                        </p:attrNameLst>
                                      </p:cBhvr>
                                      <p:to>
                                        <p:strVal val="visible"/>
                                      </p:to>
                                    </p:set>
                                    <p:animEffect transition="in" filter="fade">
                                      <p:cBhvr>
                                        <p:cTn id="43" dur="500"/>
                                        <p:tgtEl>
                                          <p:spTgt spid="1069">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067"/>
                                        </p:tgtEl>
                                        <p:attrNameLst>
                                          <p:attrName>style.visibility</p:attrName>
                                        </p:attrNameLst>
                                      </p:cBhvr>
                                      <p:to>
                                        <p:strVal val="visible"/>
                                      </p:to>
                                    </p:set>
                                    <p:anim calcmode="lin" valueType="num">
                                      <p:cBhvr additive="base">
                                        <p:cTn id="47" dur="500"/>
                                        <p:tgtEl>
                                          <p:spTgt spid="1067"/>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68"/>
                                        </p:tgtEl>
                                        <p:attrNameLst>
                                          <p:attrName>style.visibility</p:attrName>
                                        </p:attrNameLst>
                                      </p:cBhvr>
                                      <p:to>
                                        <p:strVal val="visible"/>
                                      </p:to>
                                    </p:set>
                                    <p:animEffect transition="in" filter="fade">
                                      <p:cBhvr>
                                        <p:cTn id="51" dur="500"/>
                                        <p:tgtEl>
                                          <p:spTgt spid="1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31_mockup_06">
    <p:spTree>
      <p:nvGrpSpPr>
        <p:cNvPr id="1" name="Shape 1071"/>
        <p:cNvGrpSpPr/>
        <p:nvPr/>
      </p:nvGrpSpPr>
      <p:grpSpPr>
        <a:xfrm>
          <a:off x="0" y="0"/>
          <a:ext cx="0" cy="0"/>
          <a:chOff x="0" y="0"/>
          <a:chExt cx="0" cy="0"/>
        </a:xfrm>
      </p:grpSpPr>
      <p:sp>
        <p:nvSpPr>
          <p:cNvPr id="1072" name="Shape 1072"/>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073" name="Shape 1073"/>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074" name="Shape 1074"/>
          <p:cNvPicPr preferRelativeResize="0"/>
          <p:nvPr/>
        </p:nvPicPr>
        <p:blipFill rotWithShape="1">
          <a:blip r:embed="rId2">
            <a:alphaModFix/>
          </a:blip>
          <a:srcRect/>
          <a:stretch/>
        </p:blipFill>
        <p:spPr>
          <a:xfrm>
            <a:off x="2017783" y="380283"/>
            <a:ext cx="5106220" cy="4938912"/>
          </a:xfrm>
          <a:prstGeom prst="rect">
            <a:avLst/>
          </a:prstGeom>
          <a:noFill/>
          <a:ln>
            <a:noFill/>
          </a:ln>
        </p:spPr>
      </p:pic>
      <p:sp>
        <p:nvSpPr>
          <p:cNvPr id="1075" name="Shape 1075"/>
          <p:cNvSpPr>
            <a:spLocks noGrp="1"/>
          </p:cNvSpPr>
          <p:nvPr>
            <p:ph type="pic" idx="2"/>
          </p:nvPr>
        </p:nvSpPr>
        <p:spPr>
          <a:xfrm>
            <a:off x="2051945" y="915594"/>
            <a:ext cx="5035141" cy="4359273"/>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76" name="Shape 1076"/>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077" name="Shape 1077"/>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7"/>
                                        </p:tgtEl>
                                        <p:attrNameLst>
                                          <p:attrName>style.visibility</p:attrName>
                                        </p:attrNameLst>
                                      </p:cBhvr>
                                      <p:to>
                                        <p:strVal val="visible"/>
                                      </p:to>
                                    </p:set>
                                    <p:animEffect transition="in" filter="fade">
                                      <p:cBhvr>
                                        <p:cTn id="7" dur="500"/>
                                        <p:tgtEl>
                                          <p:spTgt spid="107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76">
                                            <p:txEl>
                                              <p:pRg st="0" end="0"/>
                                            </p:txEl>
                                          </p:spTgt>
                                        </p:tgtEl>
                                        <p:attrNameLst>
                                          <p:attrName>style.visibility</p:attrName>
                                        </p:attrNameLst>
                                      </p:cBhvr>
                                      <p:to>
                                        <p:strVal val="visible"/>
                                      </p:to>
                                    </p:set>
                                    <p:animEffect transition="in" filter="fade">
                                      <p:cBhvr>
                                        <p:cTn id="11" dur="500"/>
                                        <p:tgtEl>
                                          <p:spTgt spid="1076">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76">
                                            <p:txEl>
                                              <p:pRg st="1" end="1"/>
                                            </p:txEl>
                                          </p:spTgt>
                                        </p:tgtEl>
                                        <p:attrNameLst>
                                          <p:attrName>style.visibility</p:attrName>
                                        </p:attrNameLst>
                                      </p:cBhvr>
                                      <p:to>
                                        <p:strVal val="visible"/>
                                      </p:to>
                                    </p:set>
                                    <p:animEffect transition="in" filter="fade">
                                      <p:cBhvr>
                                        <p:cTn id="15" dur="500"/>
                                        <p:tgtEl>
                                          <p:spTgt spid="1076">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76">
                                            <p:txEl>
                                              <p:pRg st="2" end="2"/>
                                            </p:txEl>
                                          </p:spTgt>
                                        </p:tgtEl>
                                        <p:attrNameLst>
                                          <p:attrName>style.visibility</p:attrName>
                                        </p:attrNameLst>
                                      </p:cBhvr>
                                      <p:to>
                                        <p:strVal val="visible"/>
                                      </p:to>
                                    </p:set>
                                    <p:animEffect transition="in" filter="fade">
                                      <p:cBhvr>
                                        <p:cTn id="19" dur="500"/>
                                        <p:tgtEl>
                                          <p:spTgt spid="1076">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76">
                                            <p:txEl>
                                              <p:pRg st="3" end="3"/>
                                            </p:txEl>
                                          </p:spTgt>
                                        </p:tgtEl>
                                        <p:attrNameLst>
                                          <p:attrName>style.visibility</p:attrName>
                                        </p:attrNameLst>
                                      </p:cBhvr>
                                      <p:to>
                                        <p:strVal val="visible"/>
                                      </p:to>
                                    </p:set>
                                    <p:animEffect transition="in" filter="fade">
                                      <p:cBhvr>
                                        <p:cTn id="23" dur="500"/>
                                        <p:tgtEl>
                                          <p:spTgt spid="1076">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76">
                                            <p:txEl>
                                              <p:pRg st="4" end="4"/>
                                            </p:txEl>
                                          </p:spTgt>
                                        </p:tgtEl>
                                        <p:attrNameLst>
                                          <p:attrName>style.visibility</p:attrName>
                                        </p:attrNameLst>
                                      </p:cBhvr>
                                      <p:to>
                                        <p:strVal val="visible"/>
                                      </p:to>
                                    </p:set>
                                    <p:animEffect transition="in" filter="fade">
                                      <p:cBhvr>
                                        <p:cTn id="27" dur="500"/>
                                        <p:tgtEl>
                                          <p:spTgt spid="1076">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76">
                                            <p:txEl>
                                              <p:pRg st="5" end="5"/>
                                            </p:txEl>
                                          </p:spTgt>
                                        </p:tgtEl>
                                        <p:attrNameLst>
                                          <p:attrName>style.visibility</p:attrName>
                                        </p:attrNameLst>
                                      </p:cBhvr>
                                      <p:to>
                                        <p:strVal val="visible"/>
                                      </p:to>
                                    </p:set>
                                    <p:animEffect transition="in" filter="fade">
                                      <p:cBhvr>
                                        <p:cTn id="31" dur="500"/>
                                        <p:tgtEl>
                                          <p:spTgt spid="1076">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76">
                                            <p:txEl>
                                              <p:pRg st="6" end="6"/>
                                            </p:txEl>
                                          </p:spTgt>
                                        </p:tgtEl>
                                        <p:attrNameLst>
                                          <p:attrName>style.visibility</p:attrName>
                                        </p:attrNameLst>
                                      </p:cBhvr>
                                      <p:to>
                                        <p:strVal val="visible"/>
                                      </p:to>
                                    </p:set>
                                    <p:animEffect transition="in" filter="fade">
                                      <p:cBhvr>
                                        <p:cTn id="35" dur="500"/>
                                        <p:tgtEl>
                                          <p:spTgt spid="1076">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76">
                                            <p:txEl>
                                              <p:pRg st="7" end="7"/>
                                            </p:txEl>
                                          </p:spTgt>
                                        </p:tgtEl>
                                        <p:attrNameLst>
                                          <p:attrName>style.visibility</p:attrName>
                                        </p:attrNameLst>
                                      </p:cBhvr>
                                      <p:to>
                                        <p:strVal val="visible"/>
                                      </p:to>
                                    </p:set>
                                    <p:animEffect transition="in" filter="fade">
                                      <p:cBhvr>
                                        <p:cTn id="39" dur="500"/>
                                        <p:tgtEl>
                                          <p:spTgt spid="1076">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76">
                                            <p:txEl>
                                              <p:pRg st="8" end="8"/>
                                            </p:txEl>
                                          </p:spTgt>
                                        </p:tgtEl>
                                        <p:attrNameLst>
                                          <p:attrName>style.visibility</p:attrName>
                                        </p:attrNameLst>
                                      </p:cBhvr>
                                      <p:to>
                                        <p:strVal val="visible"/>
                                      </p:to>
                                    </p:set>
                                    <p:animEffect transition="in" filter="fade">
                                      <p:cBhvr>
                                        <p:cTn id="43" dur="500"/>
                                        <p:tgtEl>
                                          <p:spTgt spid="1076">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074"/>
                                        </p:tgtEl>
                                        <p:attrNameLst>
                                          <p:attrName>style.visibility</p:attrName>
                                        </p:attrNameLst>
                                      </p:cBhvr>
                                      <p:to>
                                        <p:strVal val="visible"/>
                                      </p:to>
                                    </p:set>
                                    <p:anim calcmode="lin" valueType="num">
                                      <p:cBhvr additive="base">
                                        <p:cTn id="47" dur="500"/>
                                        <p:tgtEl>
                                          <p:spTgt spid="1074"/>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75"/>
                                        </p:tgtEl>
                                        <p:attrNameLst>
                                          <p:attrName>style.visibility</p:attrName>
                                        </p:attrNameLst>
                                      </p:cBhvr>
                                      <p:to>
                                        <p:strVal val="visible"/>
                                      </p:to>
                                    </p:set>
                                    <p:animEffect transition="in" filter="fade">
                                      <p:cBhvr>
                                        <p:cTn id="51" dur="500"/>
                                        <p:tgtEl>
                                          <p:spTgt spid="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32_mockup_06">
    <p:spTree>
      <p:nvGrpSpPr>
        <p:cNvPr id="1" name="Shape 1078"/>
        <p:cNvGrpSpPr/>
        <p:nvPr/>
      </p:nvGrpSpPr>
      <p:grpSpPr>
        <a:xfrm>
          <a:off x="0" y="0"/>
          <a:ext cx="0" cy="0"/>
          <a:chOff x="0" y="0"/>
          <a:chExt cx="0" cy="0"/>
        </a:xfrm>
      </p:grpSpPr>
      <p:sp>
        <p:nvSpPr>
          <p:cNvPr id="1079" name="Shape 1079"/>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080" name="Shape 1080"/>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081" name="Shape 1081"/>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590979" y="685448"/>
            <a:ext cx="1955799" cy="4731435"/>
          </a:xfrm>
          <a:prstGeom prst="rect">
            <a:avLst/>
          </a:prstGeom>
          <a:noFill/>
          <a:ln>
            <a:noFill/>
          </a:ln>
        </p:spPr>
      </p:pic>
      <p:sp>
        <p:nvSpPr>
          <p:cNvPr id="1082" name="Shape 1082"/>
          <p:cNvSpPr>
            <a:spLocks noGrp="1"/>
          </p:cNvSpPr>
          <p:nvPr>
            <p:ph type="pic" idx="2"/>
          </p:nvPr>
        </p:nvSpPr>
        <p:spPr>
          <a:xfrm>
            <a:off x="3791345" y="1294560"/>
            <a:ext cx="1554305" cy="353328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3" name="Shape 1083"/>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084" name="Shape 1084"/>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84"/>
                                        </p:tgtEl>
                                        <p:attrNameLst>
                                          <p:attrName>style.visibility</p:attrName>
                                        </p:attrNameLst>
                                      </p:cBhvr>
                                      <p:to>
                                        <p:strVal val="visible"/>
                                      </p:to>
                                    </p:set>
                                    <p:animEffect transition="in" filter="fade">
                                      <p:cBhvr>
                                        <p:cTn id="7" dur="500"/>
                                        <p:tgtEl>
                                          <p:spTgt spid="10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83">
                                            <p:txEl>
                                              <p:pRg st="0" end="0"/>
                                            </p:txEl>
                                          </p:spTgt>
                                        </p:tgtEl>
                                        <p:attrNameLst>
                                          <p:attrName>style.visibility</p:attrName>
                                        </p:attrNameLst>
                                      </p:cBhvr>
                                      <p:to>
                                        <p:strVal val="visible"/>
                                      </p:to>
                                    </p:set>
                                    <p:animEffect transition="in" filter="fade">
                                      <p:cBhvr>
                                        <p:cTn id="11" dur="500"/>
                                        <p:tgtEl>
                                          <p:spTgt spid="108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83">
                                            <p:txEl>
                                              <p:pRg st="1" end="1"/>
                                            </p:txEl>
                                          </p:spTgt>
                                        </p:tgtEl>
                                        <p:attrNameLst>
                                          <p:attrName>style.visibility</p:attrName>
                                        </p:attrNameLst>
                                      </p:cBhvr>
                                      <p:to>
                                        <p:strVal val="visible"/>
                                      </p:to>
                                    </p:set>
                                    <p:animEffect transition="in" filter="fade">
                                      <p:cBhvr>
                                        <p:cTn id="15" dur="500"/>
                                        <p:tgtEl>
                                          <p:spTgt spid="108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83">
                                            <p:txEl>
                                              <p:pRg st="2" end="2"/>
                                            </p:txEl>
                                          </p:spTgt>
                                        </p:tgtEl>
                                        <p:attrNameLst>
                                          <p:attrName>style.visibility</p:attrName>
                                        </p:attrNameLst>
                                      </p:cBhvr>
                                      <p:to>
                                        <p:strVal val="visible"/>
                                      </p:to>
                                    </p:set>
                                    <p:animEffect transition="in" filter="fade">
                                      <p:cBhvr>
                                        <p:cTn id="19" dur="500"/>
                                        <p:tgtEl>
                                          <p:spTgt spid="108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83">
                                            <p:txEl>
                                              <p:pRg st="3" end="3"/>
                                            </p:txEl>
                                          </p:spTgt>
                                        </p:tgtEl>
                                        <p:attrNameLst>
                                          <p:attrName>style.visibility</p:attrName>
                                        </p:attrNameLst>
                                      </p:cBhvr>
                                      <p:to>
                                        <p:strVal val="visible"/>
                                      </p:to>
                                    </p:set>
                                    <p:animEffect transition="in" filter="fade">
                                      <p:cBhvr>
                                        <p:cTn id="23" dur="500"/>
                                        <p:tgtEl>
                                          <p:spTgt spid="108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83">
                                            <p:txEl>
                                              <p:pRg st="4" end="4"/>
                                            </p:txEl>
                                          </p:spTgt>
                                        </p:tgtEl>
                                        <p:attrNameLst>
                                          <p:attrName>style.visibility</p:attrName>
                                        </p:attrNameLst>
                                      </p:cBhvr>
                                      <p:to>
                                        <p:strVal val="visible"/>
                                      </p:to>
                                    </p:set>
                                    <p:animEffect transition="in" filter="fade">
                                      <p:cBhvr>
                                        <p:cTn id="27" dur="500"/>
                                        <p:tgtEl>
                                          <p:spTgt spid="108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83">
                                            <p:txEl>
                                              <p:pRg st="5" end="5"/>
                                            </p:txEl>
                                          </p:spTgt>
                                        </p:tgtEl>
                                        <p:attrNameLst>
                                          <p:attrName>style.visibility</p:attrName>
                                        </p:attrNameLst>
                                      </p:cBhvr>
                                      <p:to>
                                        <p:strVal val="visible"/>
                                      </p:to>
                                    </p:set>
                                    <p:animEffect transition="in" filter="fade">
                                      <p:cBhvr>
                                        <p:cTn id="31" dur="500"/>
                                        <p:tgtEl>
                                          <p:spTgt spid="108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83">
                                            <p:txEl>
                                              <p:pRg st="6" end="6"/>
                                            </p:txEl>
                                          </p:spTgt>
                                        </p:tgtEl>
                                        <p:attrNameLst>
                                          <p:attrName>style.visibility</p:attrName>
                                        </p:attrNameLst>
                                      </p:cBhvr>
                                      <p:to>
                                        <p:strVal val="visible"/>
                                      </p:to>
                                    </p:set>
                                    <p:animEffect transition="in" filter="fade">
                                      <p:cBhvr>
                                        <p:cTn id="35" dur="500"/>
                                        <p:tgtEl>
                                          <p:spTgt spid="1083">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83">
                                            <p:txEl>
                                              <p:pRg st="7" end="7"/>
                                            </p:txEl>
                                          </p:spTgt>
                                        </p:tgtEl>
                                        <p:attrNameLst>
                                          <p:attrName>style.visibility</p:attrName>
                                        </p:attrNameLst>
                                      </p:cBhvr>
                                      <p:to>
                                        <p:strVal val="visible"/>
                                      </p:to>
                                    </p:set>
                                    <p:animEffect transition="in" filter="fade">
                                      <p:cBhvr>
                                        <p:cTn id="39" dur="500"/>
                                        <p:tgtEl>
                                          <p:spTgt spid="1083">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83">
                                            <p:txEl>
                                              <p:pRg st="8" end="8"/>
                                            </p:txEl>
                                          </p:spTgt>
                                        </p:tgtEl>
                                        <p:attrNameLst>
                                          <p:attrName>style.visibility</p:attrName>
                                        </p:attrNameLst>
                                      </p:cBhvr>
                                      <p:to>
                                        <p:strVal val="visible"/>
                                      </p:to>
                                    </p:set>
                                    <p:animEffect transition="in" filter="fade">
                                      <p:cBhvr>
                                        <p:cTn id="43" dur="500"/>
                                        <p:tgtEl>
                                          <p:spTgt spid="1083">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081"/>
                                        </p:tgtEl>
                                        <p:attrNameLst>
                                          <p:attrName>style.visibility</p:attrName>
                                        </p:attrNameLst>
                                      </p:cBhvr>
                                      <p:to>
                                        <p:strVal val="visible"/>
                                      </p:to>
                                    </p:set>
                                    <p:anim calcmode="lin" valueType="num">
                                      <p:cBhvr additive="base">
                                        <p:cTn id="47" dur="500"/>
                                        <p:tgtEl>
                                          <p:spTgt spid="1081"/>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82"/>
                                        </p:tgtEl>
                                        <p:attrNameLst>
                                          <p:attrName>style.visibility</p:attrName>
                                        </p:attrNameLst>
                                      </p:cBhvr>
                                      <p:to>
                                        <p:strVal val="visible"/>
                                      </p:to>
                                    </p:set>
                                    <p:animEffect transition="in" filter="fade">
                                      <p:cBhvr>
                                        <p:cTn id="51" dur="500"/>
                                        <p:tgtEl>
                                          <p:spTgt spid="1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galery_02">
    <p:spTree>
      <p:nvGrpSpPr>
        <p:cNvPr id="1" name="Shape 81"/>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37_mockup_06">
    <p:spTree>
      <p:nvGrpSpPr>
        <p:cNvPr id="1" name="Shape 1085"/>
        <p:cNvGrpSpPr/>
        <p:nvPr/>
      </p:nvGrpSpPr>
      <p:grpSpPr>
        <a:xfrm>
          <a:off x="0" y="0"/>
          <a:ext cx="0" cy="0"/>
          <a:chOff x="0" y="0"/>
          <a:chExt cx="0" cy="0"/>
        </a:xfrm>
      </p:grpSpPr>
      <p:sp>
        <p:nvSpPr>
          <p:cNvPr id="1086" name="Shape 1086"/>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087" name="Shape 1087"/>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88" name="Shape 1088"/>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089" name="Shape 1089"/>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090" name="Shape 1090"/>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3666405" y="464896"/>
            <a:ext cx="1835106" cy="4938912"/>
          </a:xfrm>
          <a:prstGeom prst="rect">
            <a:avLst/>
          </a:prstGeom>
          <a:noFill/>
          <a:ln>
            <a:noFill/>
          </a:ln>
        </p:spPr>
      </p:pic>
      <p:sp>
        <p:nvSpPr>
          <p:cNvPr id="1091" name="Shape 1091"/>
          <p:cNvSpPr>
            <a:spLocks noGrp="1"/>
          </p:cNvSpPr>
          <p:nvPr>
            <p:ph type="pic" idx="2"/>
          </p:nvPr>
        </p:nvSpPr>
        <p:spPr>
          <a:xfrm>
            <a:off x="3809607" y="1342436"/>
            <a:ext cx="1544832" cy="3633049"/>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89"/>
                                        </p:tgtEl>
                                        <p:attrNameLst>
                                          <p:attrName>style.visibility</p:attrName>
                                        </p:attrNameLst>
                                      </p:cBhvr>
                                      <p:to>
                                        <p:strVal val="visible"/>
                                      </p:to>
                                    </p:set>
                                    <p:animEffect transition="in" filter="fade">
                                      <p:cBhvr>
                                        <p:cTn id="7" dur="500"/>
                                        <p:tgtEl>
                                          <p:spTgt spid="108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88">
                                            <p:txEl>
                                              <p:pRg st="0" end="0"/>
                                            </p:txEl>
                                          </p:spTgt>
                                        </p:tgtEl>
                                        <p:attrNameLst>
                                          <p:attrName>style.visibility</p:attrName>
                                        </p:attrNameLst>
                                      </p:cBhvr>
                                      <p:to>
                                        <p:strVal val="visible"/>
                                      </p:to>
                                    </p:set>
                                    <p:animEffect transition="in" filter="fade">
                                      <p:cBhvr>
                                        <p:cTn id="11" dur="500"/>
                                        <p:tgtEl>
                                          <p:spTgt spid="108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88">
                                            <p:txEl>
                                              <p:pRg st="1" end="1"/>
                                            </p:txEl>
                                          </p:spTgt>
                                        </p:tgtEl>
                                        <p:attrNameLst>
                                          <p:attrName>style.visibility</p:attrName>
                                        </p:attrNameLst>
                                      </p:cBhvr>
                                      <p:to>
                                        <p:strVal val="visible"/>
                                      </p:to>
                                    </p:set>
                                    <p:animEffect transition="in" filter="fade">
                                      <p:cBhvr>
                                        <p:cTn id="15" dur="500"/>
                                        <p:tgtEl>
                                          <p:spTgt spid="108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88">
                                            <p:txEl>
                                              <p:pRg st="2" end="2"/>
                                            </p:txEl>
                                          </p:spTgt>
                                        </p:tgtEl>
                                        <p:attrNameLst>
                                          <p:attrName>style.visibility</p:attrName>
                                        </p:attrNameLst>
                                      </p:cBhvr>
                                      <p:to>
                                        <p:strVal val="visible"/>
                                      </p:to>
                                    </p:set>
                                    <p:animEffect transition="in" filter="fade">
                                      <p:cBhvr>
                                        <p:cTn id="19" dur="500"/>
                                        <p:tgtEl>
                                          <p:spTgt spid="1088">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88">
                                            <p:txEl>
                                              <p:pRg st="3" end="3"/>
                                            </p:txEl>
                                          </p:spTgt>
                                        </p:tgtEl>
                                        <p:attrNameLst>
                                          <p:attrName>style.visibility</p:attrName>
                                        </p:attrNameLst>
                                      </p:cBhvr>
                                      <p:to>
                                        <p:strVal val="visible"/>
                                      </p:to>
                                    </p:set>
                                    <p:animEffect transition="in" filter="fade">
                                      <p:cBhvr>
                                        <p:cTn id="23" dur="500"/>
                                        <p:tgtEl>
                                          <p:spTgt spid="1088">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88">
                                            <p:txEl>
                                              <p:pRg st="4" end="4"/>
                                            </p:txEl>
                                          </p:spTgt>
                                        </p:tgtEl>
                                        <p:attrNameLst>
                                          <p:attrName>style.visibility</p:attrName>
                                        </p:attrNameLst>
                                      </p:cBhvr>
                                      <p:to>
                                        <p:strVal val="visible"/>
                                      </p:to>
                                    </p:set>
                                    <p:animEffect transition="in" filter="fade">
                                      <p:cBhvr>
                                        <p:cTn id="27" dur="500"/>
                                        <p:tgtEl>
                                          <p:spTgt spid="1088">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88">
                                            <p:txEl>
                                              <p:pRg st="5" end="5"/>
                                            </p:txEl>
                                          </p:spTgt>
                                        </p:tgtEl>
                                        <p:attrNameLst>
                                          <p:attrName>style.visibility</p:attrName>
                                        </p:attrNameLst>
                                      </p:cBhvr>
                                      <p:to>
                                        <p:strVal val="visible"/>
                                      </p:to>
                                    </p:set>
                                    <p:animEffect transition="in" filter="fade">
                                      <p:cBhvr>
                                        <p:cTn id="31" dur="500"/>
                                        <p:tgtEl>
                                          <p:spTgt spid="1088">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88">
                                            <p:txEl>
                                              <p:pRg st="6" end="6"/>
                                            </p:txEl>
                                          </p:spTgt>
                                        </p:tgtEl>
                                        <p:attrNameLst>
                                          <p:attrName>style.visibility</p:attrName>
                                        </p:attrNameLst>
                                      </p:cBhvr>
                                      <p:to>
                                        <p:strVal val="visible"/>
                                      </p:to>
                                    </p:set>
                                    <p:animEffect transition="in" filter="fade">
                                      <p:cBhvr>
                                        <p:cTn id="35" dur="500"/>
                                        <p:tgtEl>
                                          <p:spTgt spid="1088">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88">
                                            <p:txEl>
                                              <p:pRg st="7" end="7"/>
                                            </p:txEl>
                                          </p:spTgt>
                                        </p:tgtEl>
                                        <p:attrNameLst>
                                          <p:attrName>style.visibility</p:attrName>
                                        </p:attrNameLst>
                                      </p:cBhvr>
                                      <p:to>
                                        <p:strVal val="visible"/>
                                      </p:to>
                                    </p:set>
                                    <p:animEffect transition="in" filter="fade">
                                      <p:cBhvr>
                                        <p:cTn id="39" dur="500"/>
                                        <p:tgtEl>
                                          <p:spTgt spid="1088">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88">
                                            <p:txEl>
                                              <p:pRg st="8" end="8"/>
                                            </p:txEl>
                                          </p:spTgt>
                                        </p:tgtEl>
                                        <p:attrNameLst>
                                          <p:attrName>style.visibility</p:attrName>
                                        </p:attrNameLst>
                                      </p:cBhvr>
                                      <p:to>
                                        <p:strVal val="visible"/>
                                      </p:to>
                                    </p:set>
                                    <p:animEffect transition="in" filter="fade">
                                      <p:cBhvr>
                                        <p:cTn id="43" dur="500"/>
                                        <p:tgtEl>
                                          <p:spTgt spid="1088">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090"/>
                                        </p:tgtEl>
                                        <p:attrNameLst>
                                          <p:attrName>style.visibility</p:attrName>
                                        </p:attrNameLst>
                                      </p:cBhvr>
                                      <p:to>
                                        <p:strVal val="visible"/>
                                      </p:to>
                                    </p:set>
                                    <p:anim calcmode="lin" valueType="num">
                                      <p:cBhvr additive="base">
                                        <p:cTn id="47" dur="500"/>
                                        <p:tgtEl>
                                          <p:spTgt spid="1090"/>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091"/>
                                        </p:tgtEl>
                                        <p:attrNameLst>
                                          <p:attrName>style.visibility</p:attrName>
                                        </p:attrNameLst>
                                      </p:cBhvr>
                                      <p:to>
                                        <p:strVal val="visible"/>
                                      </p:to>
                                    </p:set>
                                    <p:animEffect transition="in" filter="fade">
                                      <p:cBhvr>
                                        <p:cTn id="51" dur="5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39_mockup_06">
    <p:spTree>
      <p:nvGrpSpPr>
        <p:cNvPr id="1" name="Shape 1092"/>
        <p:cNvGrpSpPr/>
        <p:nvPr/>
      </p:nvGrpSpPr>
      <p:grpSpPr>
        <a:xfrm>
          <a:off x="0" y="0"/>
          <a:ext cx="0" cy="0"/>
          <a:chOff x="0" y="0"/>
          <a:chExt cx="0" cy="0"/>
        </a:xfrm>
      </p:grpSpPr>
      <p:sp>
        <p:nvSpPr>
          <p:cNvPr id="1093" name="Shape 1093"/>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094" name="Shape 1094"/>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95" name="Shape 1095"/>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096" name="Shape 1096"/>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1097" name="Shape 1097"/>
          <p:cNvGrpSpPr/>
          <p:nvPr/>
        </p:nvGrpSpPr>
        <p:grpSpPr>
          <a:xfrm>
            <a:off x="3356519" y="852074"/>
            <a:ext cx="2430882" cy="4382952"/>
            <a:chOff x="2852738" y="509587"/>
            <a:chExt cx="4737100" cy="6075362"/>
          </a:xfrm>
        </p:grpSpPr>
        <p:pic>
          <p:nvPicPr>
            <p:cNvPr id="1098" name="Shape 1098"/>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959100" y="622300"/>
              <a:ext cx="4518025" cy="5870574"/>
            </a:xfrm>
            <a:prstGeom prst="rect">
              <a:avLst/>
            </a:prstGeom>
            <a:noFill/>
            <a:ln>
              <a:noFill/>
            </a:ln>
          </p:spPr>
        </p:pic>
        <p:pic>
          <p:nvPicPr>
            <p:cNvPr id="1099" name="Shape 109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959100" y="622300"/>
              <a:ext cx="4518025" cy="390524"/>
            </a:xfrm>
            <a:prstGeom prst="rect">
              <a:avLst/>
            </a:prstGeom>
            <a:noFill/>
            <a:ln>
              <a:noFill/>
            </a:ln>
          </p:spPr>
        </p:pic>
        <p:pic>
          <p:nvPicPr>
            <p:cNvPr id="1100" name="Shape 110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959100" y="6102350"/>
              <a:ext cx="4518025" cy="390524"/>
            </a:xfrm>
            <a:prstGeom prst="rect">
              <a:avLst/>
            </a:prstGeom>
            <a:noFill/>
            <a:ln>
              <a:noFill/>
            </a:ln>
          </p:spPr>
        </p:pic>
        <p:pic>
          <p:nvPicPr>
            <p:cNvPr id="1101" name="Shape 110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959100" y="622300"/>
              <a:ext cx="420687" cy="5870574"/>
            </a:xfrm>
            <a:prstGeom prst="rect">
              <a:avLst/>
            </a:prstGeom>
            <a:noFill/>
            <a:ln>
              <a:noFill/>
            </a:ln>
          </p:spPr>
        </p:pic>
        <p:pic>
          <p:nvPicPr>
            <p:cNvPr id="1102" name="Shape 110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7062788" y="622300"/>
              <a:ext cx="420687" cy="5870574"/>
            </a:xfrm>
            <a:prstGeom prst="rect">
              <a:avLst/>
            </a:prstGeom>
            <a:noFill/>
            <a:ln>
              <a:noFill/>
            </a:ln>
          </p:spPr>
        </p:pic>
        <p:sp>
          <p:nvSpPr>
            <p:cNvPr id="1103" name="Shape 1103"/>
            <p:cNvSpPr/>
            <p:nvPr/>
          </p:nvSpPr>
          <p:spPr>
            <a:xfrm>
              <a:off x="2852738" y="509587"/>
              <a:ext cx="4737100" cy="225425"/>
            </a:xfrm>
            <a:custGeom>
              <a:avLst/>
              <a:gdLst/>
              <a:ahLst/>
              <a:cxnLst/>
              <a:rect l="0" t="0" r="0" b="0"/>
              <a:pathLst>
                <a:path w="120000" h="120000" extrusionOk="0">
                  <a:moveTo>
                    <a:pt x="113706" y="119808"/>
                  </a:moveTo>
                  <a:lnTo>
                    <a:pt x="6092" y="119808"/>
                  </a:lnTo>
                  <a:lnTo>
                    <a:pt x="0" y="0"/>
                  </a:lnTo>
                  <a:lnTo>
                    <a:pt x="119990" y="0"/>
                  </a:lnTo>
                  <a:lnTo>
                    <a:pt x="113706" y="119808"/>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04" name="Shape 1104"/>
            <p:cNvSpPr/>
            <p:nvPr/>
          </p:nvSpPr>
          <p:spPr>
            <a:xfrm>
              <a:off x="2852738" y="509587"/>
              <a:ext cx="4737100" cy="225425"/>
            </a:xfrm>
            <a:custGeom>
              <a:avLst/>
              <a:gdLst/>
              <a:ahLst/>
              <a:cxnLst/>
              <a:rect l="0" t="0" r="0" b="0"/>
              <a:pathLst>
                <a:path w="120000" h="120000" extrusionOk="0">
                  <a:moveTo>
                    <a:pt x="0" y="0"/>
                  </a:moveTo>
                  <a:lnTo>
                    <a:pt x="119990" y="0"/>
                  </a:lnTo>
                  <a:lnTo>
                    <a:pt x="119990" y="119808"/>
                  </a:lnTo>
                  <a:lnTo>
                    <a:pt x="0" y="119808"/>
                  </a:lnTo>
                  <a:lnTo>
                    <a:pt x="0"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05" name="Shape 1105"/>
            <p:cNvSpPr/>
            <p:nvPr/>
          </p:nvSpPr>
          <p:spPr>
            <a:xfrm>
              <a:off x="2852738" y="6350000"/>
              <a:ext cx="4737100" cy="233363"/>
            </a:xfrm>
            <a:custGeom>
              <a:avLst/>
              <a:gdLst/>
              <a:ahLst/>
              <a:cxnLst/>
              <a:rect l="0" t="0" r="0" b="0"/>
              <a:pathLst>
                <a:path w="120000" h="120000" extrusionOk="0">
                  <a:moveTo>
                    <a:pt x="6092" y="0"/>
                  </a:moveTo>
                  <a:lnTo>
                    <a:pt x="113706" y="0"/>
                  </a:lnTo>
                  <a:lnTo>
                    <a:pt x="119990" y="119814"/>
                  </a:lnTo>
                  <a:lnTo>
                    <a:pt x="0" y="119814"/>
                  </a:lnTo>
                  <a:lnTo>
                    <a:pt x="6092"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06" name="Shape 1106"/>
            <p:cNvSpPr/>
            <p:nvPr/>
          </p:nvSpPr>
          <p:spPr>
            <a:xfrm>
              <a:off x="2852738" y="6350000"/>
              <a:ext cx="4737100" cy="233363"/>
            </a:xfrm>
            <a:custGeom>
              <a:avLst/>
              <a:gdLst/>
              <a:ahLst/>
              <a:cxnLst/>
              <a:rect l="0" t="0" r="0" b="0"/>
              <a:pathLst>
                <a:path w="120000" h="120000" extrusionOk="0">
                  <a:moveTo>
                    <a:pt x="0" y="0"/>
                  </a:moveTo>
                  <a:lnTo>
                    <a:pt x="119990" y="0"/>
                  </a:lnTo>
                  <a:lnTo>
                    <a:pt x="119990" y="119814"/>
                  </a:lnTo>
                  <a:lnTo>
                    <a:pt x="0" y="119814"/>
                  </a:lnTo>
                  <a:lnTo>
                    <a:pt x="0"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07" name="Shape 1107"/>
            <p:cNvSpPr/>
            <p:nvPr/>
          </p:nvSpPr>
          <p:spPr>
            <a:xfrm>
              <a:off x="2852738" y="509587"/>
              <a:ext cx="241299" cy="6075362"/>
            </a:xfrm>
            <a:custGeom>
              <a:avLst/>
              <a:gdLst/>
              <a:ahLst/>
              <a:cxnLst/>
              <a:rect l="0" t="0" r="0" b="0"/>
              <a:pathLst>
                <a:path w="120000" h="120000" extrusionOk="0">
                  <a:moveTo>
                    <a:pt x="0" y="119992"/>
                  </a:moveTo>
                  <a:lnTo>
                    <a:pt x="0" y="0"/>
                  </a:lnTo>
                  <a:lnTo>
                    <a:pt x="119820" y="4451"/>
                  </a:lnTo>
                  <a:lnTo>
                    <a:pt x="119820" y="115391"/>
                  </a:lnTo>
                  <a:lnTo>
                    <a:pt x="0" y="11999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08" name="Shape 1108"/>
            <p:cNvSpPr/>
            <p:nvPr/>
          </p:nvSpPr>
          <p:spPr>
            <a:xfrm>
              <a:off x="2852738" y="509587"/>
              <a:ext cx="241299" cy="6075362"/>
            </a:xfrm>
            <a:custGeom>
              <a:avLst/>
              <a:gdLst/>
              <a:ahLst/>
              <a:cxnLst/>
              <a:rect l="0" t="0" r="0" b="0"/>
              <a:pathLst>
                <a:path w="120000" h="120000" extrusionOk="0">
                  <a:moveTo>
                    <a:pt x="0" y="119992"/>
                  </a:moveTo>
                  <a:lnTo>
                    <a:pt x="0" y="0"/>
                  </a:lnTo>
                  <a:lnTo>
                    <a:pt x="119820" y="4451"/>
                  </a:lnTo>
                  <a:lnTo>
                    <a:pt x="119820" y="115391"/>
                  </a:lnTo>
                </a:path>
              </a:pathLst>
            </a:cu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09" name="Shape 1109"/>
            <p:cNvSpPr/>
            <p:nvPr/>
          </p:nvSpPr>
          <p:spPr>
            <a:xfrm>
              <a:off x="2852738" y="509587"/>
              <a:ext cx="241299" cy="6075362"/>
            </a:xfrm>
            <a:custGeom>
              <a:avLst/>
              <a:gdLst/>
              <a:ahLst/>
              <a:cxnLst/>
              <a:rect l="0" t="0" r="0" b="0"/>
              <a:pathLst>
                <a:path w="120000" h="120000" extrusionOk="0">
                  <a:moveTo>
                    <a:pt x="0" y="0"/>
                  </a:moveTo>
                  <a:lnTo>
                    <a:pt x="119820" y="0"/>
                  </a:lnTo>
                  <a:lnTo>
                    <a:pt x="119820" y="119992"/>
                  </a:lnTo>
                  <a:lnTo>
                    <a:pt x="0" y="119992"/>
                  </a:lnTo>
                  <a:lnTo>
                    <a:pt x="0"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10" name="Shape 1110"/>
            <p:cNvSpPr/>
            <p:nvPr/>
          </p:nvSpPr>
          <p:spPr>
            <a:xfrm>
              <a:off x="7342188" y="509587"/>
              <a:ext cx="247649" cy="6075362"/>
            </a:xfrm>
            <a:custGeom>
              <a:avLst/>
              <a:gdLst/>
              <a:ahLst/>
              <a:cxnLst/>
              <a:rect l="0" t="0" r="0" b="0"/>
              <a:pathLst>
                <a:path w="120000" h="120000" extrusionOk="0">
                  <a:moveTo>
                    <a:pt x="119826" y="0"/>
                  </a:moveTo>
                  <a:lnTo>
                    <a:pt x="119826" y="119992"/>
                  </a:lnTo>
                  <a:lnTo>
                    <a:pt x="0" y="115391"/>
                  </a:lnTo>
                  <a:lnTo>
                    <a:pt x="0" y="4451"/>
                  </a:lnTo>
                  <a:lnTo>
                    <a:pt x="119826"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11" name="Shape 1111"/>
            <p:cNvSpPr/>
            <p:nvPr/>
          </p:nvSpPr>
          <p:spPr>
            <a:xfrm>
              <a:off x="7342188" y="509587"/>
              <a:ext cx="247649" cy="6075362"/>
            </a:xfrm>
            <a:custGeom>
              <a:avLst/>
              <a:gdLst/>
              <a:ahLst/>
              <a:cxnLst/>
              <a:rect l="0" t="0" r="0" b="0"/>
              <a:pathLst>
                <a:path w="120000" h="120000" extrusionOk="0">
                  <a:moveTo>
                    <a:pt x="119826" y="0"/>
                  </a:moveTo>
                  <a:lnTo>
                    <a:pt x="119826" y="119992"/>
                  </a:lnTo>
                  <a:lnTo>
                    <a:pt x="0" y="115391"/>
                  </a:lnTo>
                  <a:lnTo>
                    <a:pt x="0" y="4451"/>
                  </a:lnTo>
                </a:path>
              </a:pathLst>
            </a:custGeom>
            <a:noFill/>
            <a:ln>
              <a:noFill/>
            </a:ln>
          </p:spPr>
          <p:txBody>
            <a:bodyPr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12" name="Shape 1112"/>
            <p:cNvSpPr/>
            <p:nvPr/>
          </p:nvSpPr>
          <p:spPr>
            <a:xfrm>
              <a:off x="7342188" y="509587"/>
              <a:ext cx="247649" cy="6075362"/>
            </a:xfrm>
            <a:custGeom>
              <a:avLst/>
              <a:gdLst/>
              <a:ahLst/>
              <a:cxnLst/>
              <a:rect l="0" t="0" r="0" b="0"/>
              <a:pathLst>
                <a:path w="120000" h="120000" extrusionOk="0">
                  <a:moveTo>
                    <a:pt x="0" y="0"/>
                  </a:moveTo>
                  <a:lnTo>
                    <a:pt x="119826" y="0"/>
                  </a:lnTo>
                  <a:lnTo>
                    <a:pt x="119826" y="119992"/>
                  </a:lnTo>
                  <a:lnTo>
                    <a:pt x="0" y="119992"/>
                  </a:lnTo>
                  <a:lnTo>
                    <a:pt x="0" y="0"/>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pic>
          <p:nvPicPr>
            <p:cNvPr id="1113" name="Shape 1113"/>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349625" y="982662"/>
              <a:ext cx="3743324" cy="5141911"/>
            </a:xfrm>
            <a:prstGeom prst="rect">
              <a:avLst/>
            </a:prstGeom>
            <a:noFill/>
            <a:ln>
              <a:noFill/>
            </a:ln>
          </p:spPr>
        </p:pic>
        <p:pic>
          <p:nvPicPr>
            <p:cNvPr id="1114" name="Shape 1114"/>
            <p:cNvPicPr preferRelativeResize="0"/>
            <p:nvPr/>
          </p:nvPicPr>
          <p:blipFill rotWithShape="1">
            <a:blip r:embed="rId8">
              <a:alphaModFix/>
            </a:blip>
            <a:srcRect/>
            <a:stretch/>
          </p:blipFill>
          <p:spPr>
            <a:xfrm>
              <a:off x="3327400" y="968375"/>
              <a:ext cx="3759199" cy="46037"/>
            </a:xfrm>
            <a:prstGeom prst="rect">
              <a:avLst/>
            </a:prstGeom>
            <a:noFill/>
            <a:ln>
              <a:noFill/>
            </a:ln>
          </p:spPr>
        </p:pic>
        <p:pic>
          <p:nvPicPr>
            <p:cNvPr id="1115" name="Shape 1115"/>
            <p:cNvPicPr preferRelativeResize="0"/>
            <p:nvPr/>
          </p:nvPicPr>
          <p:blipFill rotWithShape="1">
            <a:blip r:embed="rId9">
              <a:alphaModFix/>
            </a:blip>
            <a:srcRect/>
            <a:stretch/>
          </p:blipFill>
          <p:spPr>
            <a:xfrm>
              <a:off x="3327400" y="968375"/>
              <a:ext cx="46037" cy="5157788"/>
            </a:xfrm>
            <a:prstGeom prst="rect">
              <a:avLst/>
            </a:prstGeom>
            <a:noFill/>
            <a:ln>
              <a:noFill/>
            </a:ln>
          </p:spPr>
        </p:pic>
        <p:pic>
          <p:nvPicPr>
            <p:cNvPr id="1116" name="Shape 1116"/>
            <p:cNvPicPr preferRelativeResize="0"/>
            <p:nvPr/>
          </p:nvPicPr>
          <p:blipFill rotWithShape="1">
            <a:blip r:embed="rId10">
              <a:alphaModFix/>
            </a:blip>
            <a:srcRect/>
            <a:stretch/>
          </p:blipFill>
          <p:spPr>
            <a:xfrm>
              <a:off x="3349625" y="6094412"/>
              <a:ext cx="3759199" cy="46036"/>
            </a:xfrm>
            <a:prstGeom prst="rect">
              <a:avLst/>
            </a:prstGeom>
            <a:noFill/>
            <a:ln>
              <a:noFill/>
            </a:ln>
          </p:spPr>
        </p:pic>
        <p:pic>
          <p:nvPicPr>
            <p:cNvPr id="1117" name="Shape 1117"/>
            <p:cNvPicPr preferRelativeResize="0"/>
            <p:nvPr/>
          </p:nvPicPr>
          <p:blipFill rotWithShape="1">
            <a:blip r:embed="rId11">
              <a:alphaModFix/>
            </a:blip>
            <a:srcRect/>
            <a:stretch/>
          </p:blipFill>
          <p:spPr>
            <a:xfrm>
              <a:off x="7062788" y="982662"/>
              <a:ext cx="46036" cy="5157787"/>
            </a:xfrm>
            <a:prstGeom prst="rect">
              <a:avLst/>
            </a:prstGeom>
            <a:noFill/>
            <a:ln>
              <a:noFill/>
            </a:ln>
          </p:spPr>
        </p:pic>
        <p:sp>
          <p:nvSpPr>
            <p:cNvPr id="1118" name="Shape 1118"/>
            <p:cNvSpPr/>
            <p:nvPr/>
          </p:nvSpPr>
          <p:spPr>
            <a:xfrm>
              <a:off x="3786187" y="1441450"/>
              <a:ext cx="2841625" cy="4203699"/>
            </a:xfrm>
            <a:custGeom>
              <a:avLst/>
              <a:gdLst/>
              <a:ahLst/>
              <a:cxnLst/>
              <a:rect l="0" t="0" r="0" b="0"/>
              <a:pathLst>
                <a:path w="120000" h="120000" extrusionOk="0">
                  <a:moveTo>
                    <a:pt x="119984" y="119989"/>
                  </a:moveTo>
                  <a:lnTo>
                    <a:pt x="0" y="119989"/>
                  </a:lnTo>
                  <a:lnTo>
                    <a:pt x="0" y="0"/>
                  </a:lnTo>
                  <a:lnTo>
                    <a:pt x="119984" y="0"/>
                  </a:lnTo>
                  <a:lnTo>
                    <a:pt x="119984" y="119989"/>
                  </a:lnTo>
                </a:path>
              </a:pathLst>
            </a:custGeom>
            <a:solidFill>
              <a:srgbClr val="DADADA"/>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119" name="Shape 1119"/>
          <p:cNvSpPr>
            <a:spLocks noGrp="1"/>
          </p:cNvSpPr>
          <p:nvPr>
            <p:ph type="pic" idx="2"/>
          </p:nvPr>
        </p:nvSpPr>
        <p:spPr>
          <a:xfrm>
            <a:off x="3834792" y="1524063"/>
            <a:ext cx="1458204" cy="3032678"/>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94"/>
                                        </p:tgtEl>
                                        <p:attrNameLst>
                                          <p:attrName>style.visibility</p:attrName>
                                        </p:attrNameLst>
                                      </p:cBhvr>
                                      <p:to>
                                        <p:strVal val="visible"/>
                                      </p:to>
                                    </p:set>
                                    <p:animEffect transition="in" filter="fade">
                                      <p:cBhvr>
                                        <p:cTn id="7" dur="500"/>
                                        <p:tgtEl>
                                          <p:spTgt spid="109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93">
                                            <p:txEl>
                                              <p:pRg st="0" end="0"/>
                                            </p:txEl>
                                          </p:spTgt>
                                        </p:tgtEl>
                                        <p:attrNameLst>
                                          <p:attrName>style.visibility</p:attrName>
                                        </p:attrNameLst>
                                      </p:cBhvr>
                                      <p:to>
                                        <p:strVal val="visible"/>
                                      </p:to>
                                    </p:set>
                                    <p:animEffect transition="in" filter="fade">
                                      <p:cBhvr>
                                        <p:cTn id="11" dur="500"/>
                                        <p:tgtEl>
                                          <p:spTgt spid="109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93">
                                            <p:txEl>
                                              <p:pRg st="1" end="1"/>
                                            </p:txEl>
                                          </p:spTgt>
                                        </p:tgtEl>
                                        <p:attrNameLst>
                                          <p:attrName>style.visibility</p:attrName>
                                        </p:attrNameLst>
                                      </p:cBhvr>
                                      <p:to>
                                        <p:strVal val="visible"/>
                                      </p:to>
                                    </p:set>
                                    <p:animEffect transition="in" filter="fade">
                                      <p:cBhvr>
                                        <p:cTn id="15" dur="500"/>
                                        <p:tgtEl>
                                          <p:spTgt spid="109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93">
                                            <p:txEl>
                                              <p:pRg st="2" end="2"/>
                                            </p:txEl>
                                          </p:spTgt>
                                        </p:tgtEl>
                                        <p:attrNameLst>
                                          <p:attrName>style.visibility</p:attrName>
                                        </p:attrNameLst>
                                      </p:cBhvr>
                                      <p:to>
                                        <p:strVal val="visible"/>
                                      </p:to>
                                    </p:set>
                                    <p:animEffect transition="in" filter="fade">
                                      <p:cBhvr>
                                        <p:cTn id="19" dur="500"/>
                                        <p:tgtEl>
                                          <p:spTgt spid="109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93">
                                            <p:txEl>
                                              <p:pRg st="3" end="3"/>
                                            </p:txEl>
                                          </p:spTgt>
                                        </p:tgtEl>
                                        <p:attrNameLst>
                                          <p:attrName>style.visibility</p:attrName>
                                        </p:attrNameLst>
                                      </p:cBhvr>
                                      <p:to>
                                        <p:strVal val="visible"/>
                                      </p:to>
                                    </p:set>
                                    <p:animEffect transition="in" filter="fade">
                                      <p:cBhvr>
                                        <p:cTn id="23" dur="500"/>
                                        <p:tgtEl>
                                          <p:spTgt spid="109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93">
                                            <p:txEl>
                                              <p:pRg st="4" end="4"/>
                                            </p:txEl>
                                          </p:spTgt>
                                        </p:tgtEl>
                                        <p:attrNameLst>
                                          <p:attrName>style.visibility</p:attrName>
                                        </p:attrNameLst>
                                      </p:cBhvr>
                                      <p:to>
                                        <p:strVal val="visible"/>
                                      </p:to>
                                    </p:set>
                                    <p:animEffect transition="in" filter="fade">
                                      <p:cBhvr>
                                        <p:cTn id="27" dur="500"/>
                                        <p:tgtEl>
                                          <p:spTgt spid="109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093">
                                            <p:txEl>
                                              <p:pRg st="5" end="5"/>
                                            </p:txEl>
                                          </p:spTgt>
                                        </p:tgtEl>
                                        <p:attrNameLst>
                                          <p:attrName>style.visibility</p:attrName>
                                        </p:attrNameLst>
                                      </p:cBhvr>
                                      <p:to>
                                        <p:strVal val="visible"/>
                                      </p:to>
                                    </p:set>
                                    <p:animEffect transition="in" filter="fade">
                                      <p:cBhvr>
                                        <p:cTn id="31" dur="500"/>
                                        <p:tgtEl>
                                          <p:spTgt spid="109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93">
                                            <p:txEl>
                                              <p:pRg st="6" end="6"/>
                                            </p:txEl>
                                          </p:spTgt>
                                        </p:tgtEl>
                                        <p:attrNameLst>
                                          <p:attrName>style.visibility</p:attrName>
                                        </p:attrNameLst>
                                      </p:cBhvr>
                                      <p:to>
                                        <p:strVal val="visible"/>
                                      </p:to>
                                    </p:set>
                                    <p:animEffect transition="in" filter="fade">
                                      <p:cBhvr>
                                        <p:cTn id="35" dur="500"/>
                                        <p:tgtEl>
                                          <p:spTgt spid="1093">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93">
                                            <p:txEl>
                                              <p:pRg st="7" end="7"/>
                                            </p:txEl>
                                          </p:spTgt>
                                        </p:tgtEl>
                                        <p:attrNameLst>
                                          <p:attrName>style.visibility</p:attrName>
                                        </p:attrNameLst>
                                      </p:cBhvr>
                                      <p:to>
                                        <p:strVal val="visible"/>
                                      </p:to>
                                    </p:set>
                                    <p:animEffect transition="in" filter="fade">
                                      <p:cBhvr>
                                        <p:cTn id="39" dur="500"/>
                                        <p:tgtEl>
                                          <p:spTgt spid="1093">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93">
                                            <p:txEl>
                                              <p:pRg st="8" end="8"/>
                                            </p:txEl>
                                          </p:spTgt>
                                        </p:tgtEl>
                                        <p:attrNameLst>
                                          <p:attrName>style.visibility</p:attrName>
                                        </p:attrNameLst>
                                      </p:cBhvr>
                                      <p:to>
                                        <p:strVal val="visible"/>
                                      </p:to>
                                    </p:set>
                                    <p:animEffect transition="in" filter="fade">
                                      <p:cBhvr>
                                        <p:cTn id="43" dur="500"/>
                                        <p:tgtEl>
                                          <p:spTgt spid="1093">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097"/>
                                        </p:tgtEl>
                                        <p:attrNameLst>
                                          <p:attrName>style.visibility</p:attrName>
                                        </p:attrNameLst>
                                      </p:cBhvr>
                                      <p:to>
                                        <p:strVal val="visible"/>
                                      </p:to>
                                    </p:set>
                                    <p:anim calcmode="lin" valueType="num">
                                      <p:cBhvr additive="base">
                                        <p:cTn id="47" dur="500"/>
                                        <p:tgtEl>
                                          <p:spTgt spid="1097"/>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119"/>
                                        </p:tgtEl>
                                        <p:attrNameLst>
                                          <p:attrName>style.visibility</p:attrName>
                                        </p:attrNameLst>
                                      </p:cBhvr>
                                      <p:to>
                                        <p:strVal val="visible"/>
                                      </p:to>
                                    </p:set>
                                    <p:animEffect transition="in" filter="fade">
                                      <p:cBhvr>
                                        <p:cTn id="51" dur="300"/>
                                        <p:tgtEl>
                                          <p:spTgt spid="1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34_mockup_06">
    <p:spTree>
      <p:nvGrpSpPr>
        <p:cNvPr id="1" name="Shape 1120"/>
        <p:cNvGrpSpPr/>
        <p:nvPr/>
      </p:nvGrpSpPr>
      <p:grpSpPr>
        <a:xfrm>
          <a:off x="0" y="0"/>
          <a:ext cx="0" cy="0"/>
          <a:chOff x="0" y="0"/>
          <a:chExt cx="0" cy="0"/>
        </a:xfrm>
      </p:grpSpPr>
      <p:sp>
        <p:nvSpPr>
          <p:cNvPr id="1121" name="Shape 1121"/>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122" name="Shape 1122"/>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1123" name="Shape 1123"/>
          <p:cNvGrpSpPr/>
          <p:nvPr/>
        </p:nvGrpSpPr>
        <p:grpSpPr>
          <a:xfrm>
            <a:off x="3314504" y="394476"/>
            <a:ext cx="2504821" cy="4990533"/>
            <a:chOff x="3709987" y="438935"/>
            <a:chExt cx="2070100" cy="2933717"/>
          </a:xfrm>
        </p:grpSpPr>
        <p:sp>
          <p:nvSpPr>
            <p:cNvPr id="1124" name="Shape 1124"/>
            <p:cNvSpPr/>
            <p:nvPr/>
          </p:nvSpPr>
          <p:spPr>
            <a:xfrm>
              <a:off x="4059237" y="438935"/>
              <a:ext cx="1308100"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25" name="Shape 1125"/>
            <p:cNvSpPr/>
            <p:nvPr/>
          </p:nvSpPr>
          <p:spPr>
            <a:xfrm>
              <a:off x="4053689" y="2516991"/>
              <a:ext cx="1308100" cy="855661"/>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26" name="Shape 1126"/>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27" name="Shape 1127"/>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28" name="Shape 1128"/>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129" name="Shape 1129"/>
          <p:cNvSpPr>
            <a:spLocks noGrp="1"/>
          </p:cNvSpPr>
          <p:nvPr>
            <p:ph type="pic" idx="2"/>
          </p:nvPr>
        </p:nvSpPr>
        <p:spPr>
          <a:xfrm>
            <a:off x="3480651" y="1426653"/>
            <a:ext cx="2075935" cy="2916662"/>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0" name="Shape 1130"/>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131" name="Shape 1131"/>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31"/>
                                        </p:tgtEl>
                                        <p:attrNameLst>
                                          <p:attrName>style.visibility</p:attrName>
                                        </p:attrNameLst>
                                      </p:cBhvr>
                                      <p:to>
                                        <p:strVal val="visible"/>
                                      </p:to>
                                    </p:set>
                                    <p:animEffect transition="in" filter="fade">
                                      <p:cBhvr>
                                        <p:cTn id="7" dur="500"/>
                                        <p:tgtEl>
                                          <p:spTgt spid="11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30">
                                            <p:txEl>
                                              <p:pRg st="0" end="0"/>
                                            </p:txEl>
                                          </p:spTgt>
                                        </p:tgtEl>
                                        <p:attrNameLst>
                                          <p:attrName>style.visibility</p:attrName>
                                        </p:attrNameLst>
                                      </p:cBhvr>
                                      <p:to>
                                        <p:strVal val="visible"/>
                                      </p:to>
                                    </p:set>
                                    <p:animEffect transition="in" filter="fade">
                                      <p:cBhvr>
                                        <p:cTn id="11" dur="500"/>
                                        <p:tgtEl>
                                          <p:spTgt spid="1130">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30">
                                            <p:txEl>
                                              <p:pRg st="1" end="1"/>
                                            </p:txEl>
                                          </p:spTgt>
                                        </p:tgtEl>
                                        <p:attrNameLst>
                                          <p:attrName>style.visibility</p:attrName>
                                        </p:attrNameLst>
                                      </p:cBhvr>
                                      <p:to>
                                        <p:strVal val="visible"/>
                                      </p:to>
                                    </p:set>
                                    <p:animEffect transition="in" filter="fade">
                                      <p:cBhvr>
                                        <p:cTn id="15" dur="500"/>
                                        <p:tgtEl>
                                          <p:spTgt spid="1130">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30">
                                            <p:txEl>
                                              <p:pRg st="2" end="2"/>
                                            </p:txEl>
                                          </p:spTgt>
                                        </p:tgtEl>
                                        <p:attrNameLst>
                                          <p:attrName>style.visibility</p:attrName>
                                        </p:attrNameLst>
                                      </p:cBhvr>
                                      <p:to>
                                        <p:strVal val="visible"/>
                                      </p:to>
                                    </p:set>
                                    <p:animEffect transition="in" filter="fade">
                                      <p:cBhvr>
                                        <p:cTn id="19" dur="500"/>
                                        <p:tgtEl>
                                          <p:spTgt spid="1130">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30">
                                            <p:txEl>
                                              <p:pRg st="3" end="3"/>
                                            </p:txEl>
                                          </p:spTgt>
                                        </p:tgtEl>
                                        <p:attrNameLst>
                                          <p:attrName>style.visibility</p:attrName>
                                        </p:attrNameLst>
                                      </p:cBhvr>
                                      <p:to>
                                        <p:strVal val="visible"/>
                                      </p:to>
                                    </p:set>
                                    <p:animEffect transition="in" filter="fade">
                                      <p:cBhvr>
                                        <p:cTn id="23" dur="500"/>
                                        <p:tgtEl>
                                          <p:spTgt spid="1130">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30">
                                            <p:txEl>
                                              <p:pRg st="4" end="4"/>
                                            </p:txEl>
                                          </p:spTgt>
                                        </p:tgtEl>
                                        <p:attrNameLst>
                                          <p:attrName>style.visibility</p:attrName>
                                        </p:attrNameLst>
                                      </p:cBhvr>
                                      <p:to>
                                        <p:strVal val="visible"/>
                                      </p:to>
                                    </p:set>
                                    <p:animEffect transition="in" filter="fade">
                                      <p:cBhvr>
                                        <p:cTn id="27" dur="500"/>
                                        <p:tgtEl>
                                          <p:spTgt spid="1130">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30">
                                            <p:txEl>
                                              <p:pRg st="5" end="5"/>
                                            </p:txEl>
                                          </p:spTgt>
                                        </p:tgtEl>
                                        <p:attrNameLst>
                                          <p:attrName>style.visibility</p:attrName>
                                        </p:attrNameLst>
                                      </p:cBhvr>
                                      <p:to>
                                        <p:strVal val="visible"/>
                                      </p:to>
                                    </p:set>
                                    <p:animEffect transition="in" filter="fade">
                                      <p:cBhvr>
                                        <p:cTn id="31" dur="500"/>
                                        <p:tgtEl>
                                          <p:spTgt spid="1130">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30">
                                            <p:txEl>
                                              <p:pRg st="6" end="6"/>
                                            </p:txEl>
                                          </p:spTgt>
                                        </p:tgtEl>
                                        <p:attrNameLst>
                                          <p:attrName>style.visibility</p:attrName>
                                        </p:attrNameLst>
                                      </p:cBhvr>
                                      <p:to>
                                        <p:strVal val="visible"/>
                                      </p:to>
                                    </p:set>
                                    <p:animEffect transition="in" filter="fade">
                                      <p:cBhvr>
                                        <p:cTn id="35" dur="500"/>
                                        <p:tgtEl>
                                          <p:spTgt spid="1130">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30">
                                            <p:txEl>
                                              <p:pRg st="7" end="7"/>
                                            </p:txEl>
                                          </p:spTgt>
                                        </p:tgtEl>
                                        <p:attrNameLst>
                                          <p:attrName>style.visibility</p:attrName>
                                        </p:attrNameLst>
                                      </p:cBhvr>
                                      <p:to>
                                        <p:strVal val="visible"/>
                                      </p:to>
                                    </p:set>
                                    <p:animEffect transition="in" filter="fade">
                                      <p:cBhvr>
                                        <p:cTn id="39" dur="500"/>
                                        <p:tgtEl>
                                          <p:spTgt spid="1130">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130">
                                            <p:txEl>
                                              <p:pRg st="8" end="8"/>
                                            </p:txEl>
                                          </p:spTgt>
                                        </p:tgtEl>
                                        <p:attrNameLst>
                                          <p:attrName>style.visibility</p:attrName>
                                        </p:attrNameLst>
                                      </p:cBhvr>
                                      <p:to>
                                        <p:strVal val="visible"/>
                                      </p:to>
                                    </p:set>
                                    <p:animEffect transition="in" filter="fade">
                                      <p:cBhvr>
                                        <p:cTn id="43" dur="500"/>
                                        <p:tgtEl>
                                          <p:spTgt spid="1130">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123"/>
                                        </p:tgtEl>
                                        <p:attrNameLst>
                                          <p:attrName>style.visibility</p:attrName>
                                        </p:attrNameLst>
                                      </p:cBhvr>
                                      <p:to>
                                        <p:strVal val="visible"/>
                                      </p:to>
                                    </p:set>
                                    <p:anim calcmode="lin" valueType="num">
                                      <p:cBhvr additive="base">
                                        <p:cTn id="47" dur="500"/>
                                        <p:tgtEl>
                                          <p:spTgt spid="1123"/>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129"/>
                                        </p:tgtEl>
                                        <p:attrNameLst>
                                          <p:attrName>style.visibility</p:attrName>
                                        </p:attrNameLst>
                                      </p:cBhvr>
                                      <p:to>
                                        <p:strVal val="visible"/>
                                      </p:to>
                                    </p:set>
                                    <p:animEffect transition="in" filter="fade">
                                      <p:cBhvr>
                                        <p:cTn id="51" dur="300"/>
                                        <p:tgtEl>
                                          <p:spTgt spid="1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35_mockup_06">
    <p:spTree>
      <p:nvGrpSpPr>
        <p:cNvPr id="1" name="Shape 1132"/>
        <p:cNvGrpSpPr/>
        <p:nvPr/>
      </p:nvGrpSpPr>
      <p:grpSpPr>
        <a:xfrm>
          <a:off x="0" y="0"/>
          <a:ext cx="0" cy="0"/>
          <a:chOff x="0" y="0"/>
          <a:chExt cx="0" cy="0"/>
        </a:xfrm>
      </p:grpSpPr>
      <p:sp>
        <p:nvSpPr>
          <p:cNvPr id="1133" name="Shape 1133"/>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134" name="Shape 1134"/>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1135" name="Shape 1135"/>
          <p:cNvGrpSpPr/>
          <p:nvPr/>
        </p:nvGrpSpPr>
        <p:grpSpPr>
          <a:xfrm>
            <a:off x="3896882" y="2437529"/>
            <a:ext cx="1413905" cy="2808809"/>
            <a:chOff x="3709987" y="443214"/>
            <a:chExt cx="2070100" cy="2925158"/>
          </a:xfrm>
        </p:grpSpPr>
        <p:sp>
          <p:nvSpPr>
            <p:cNvPr id="1136" name="Shape 1136"/>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37" name="Shape 1137"/>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38" name="Shape 1138"/>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39" name="Shape 1139"/>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40" name="Shape 1140"/>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141" name="Shape 1141"/>
          <p:cNvSpPr>
            <a:spLocks noGrp="1"/>
          </p:cNvSpPr>
          <p:nvPr>
            <p:ph type="pic" idx="2"/>
          </p:nvPr>
        </p:nvSpPr>
        <p:spPr>
          <a:xfrm>
            <a:off x="4004155" y="3021580"/>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142" name="Shape 1142"/>
          <p:cNvGrpSpPr/>
          <p:nvPr/>
        </p:nvGrpSpPr>
        <p:grpSpPr>
          <a:xfrm>
            <a:off x="5381033" y="2437529"/>
            <a:ext cx="1413905" cy="2808809"/>
            <a:chOff x="3709987" y="443214"/>
            <a:chExt cx="2070100" cy="2925158"/>
          </a:xfrm>
        </p:grpSpPr>
        <p:sp>
          <p:nvSpPr>
            <p:cNvPr id="1143" name="Shape 1143"/>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44" name="Shape 1144"/>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45" name="Shape 1145"/>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46" name="Shape 1146"/>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47" name="Shape 1147"/>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148" name="Shape 1148"/>
          <p:cNvSpPr>
            <a:spLocks noGrp="1"/>
          </p:cNvSpPr>
          <p:nvPr>
            <p:ph type="pic" idx="3"/>
          </p:nvPr>
        </p:nvSpPr>
        <p:spPr>
          <a:xfrm>
            <a:off x="5488308" y="3021580"/>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149" name="Shape 1149"/>
          <p:cNvGrpSpPr/>
          <p:nvPr/>
        </p:nvGrpSpPr>
        <p:grpSpPr>
          <a:xfrm>
            <a:off x="2422807" y="2437529"/>
            <a:ext cx="1413905" cy="2808809"/>
            <a:chOff x="3709987" y="443214"/>
            <a:chExt cx="2070100" cy="2925158"/>
          </a:xfrm>
        </p:grpSpPr>
        <p:sp>
          <p:nvSpPr>
            <p:cNvPr id="1150" name="Shape 1150"/>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51" name="Shape 1151"/>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52" name="Shape 1152"/>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53" name="Shape 1153"/>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54" name="Shape 1154"/>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155" name="Shape 1155"/>
          <p:cNvSpPr>
            <a:spLocks noGrp="1"/>
          </p:cNvSpPr>
          <p:nvPr>
            <p:ph type="pic" idx="4"/>
          </p:nvPr>
        </p:nvSpPr>
        <p:spPr>
          <a:xfrm>
            <a:off x="2530083" y="3021580"/>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156" name="Shape 1156"/>
          <p:cNvGrpSpPr/>
          <p:nvPr/>
        </p:nvGrpSpPr>
        <p:grpSpPr>
          <a:xfrm>
            <a:off x="953423" y="2437529"/>
            <a:ext cx="1413905" cy="2808809"/>
            <a:chOff x="3709987" y="443214"/>
            <a:chExt cx="2070100" cy="2925158"/>
          </a:xfrm>
        </p:grpSpPr>
        <p:sp>
          <p:nvSpPr>
            <p:cNvPr id="1157" name="Shape 1157"/>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58" name="Shape 1158"/>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59" name="Shape 1159"/>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0" name="Shape 1160"/>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1" name="Shape 1161"/>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162" name="Shape 1162"/>
          <p:cNvSpPr>
            <a:spLocks noGrp="1"/>
          </p:cNvSpPr>
          <p:nvPr>
            <p:ph type="pic" idx="5"/>
          </p:nvPr>
        </p:nvSpPr>
        <p:spPr>
          <a:xfrm>
            <a:off x="1060695" y="3021580"/>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163" name="Shape 1163"/>
          <p:cNvGrpSpPr/>
          <p:nvPr/>
        </p:nvGrpSpPr>
        <p:grpSpPr>
          <a:xfrm>
            <a:off x="6865192" y="2437529"/>
            <a:ext cx="1413905" cy="2808809"/>
            <a:chOff x="3709987" y="443214"/>
            <a:chExt cx="2070100" cy="2925158"/>
          </a:xfrm>
        </p:grpSpPr>
        <p:sp>
          <p:nvSpPr>
            <p:cNvPr id="1164" name="Shape 1164"/>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5" name="Shape 1165"/>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6" name="Shape 1166"/>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7" name="Shape 1167"/>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68" name="Shape 1168"/>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169" name="Shape 1169"/>
          <p:cNvSpPr>
            <a:spLocks noGrp="1"/>
          </p:cNvSpPr>
          <p:nvPr>
            <p:ph type="pic" idx="6"/>
          </p:nvPr>
        </p:nvSpPr>
        <p:spPr>
          <a:xfrm>
            <a:off x="6972464" y="3021580"/>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70" name="Shape 1170"/>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171" name="Shape 1171"/>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71"/>
                                        </p:tgtEl>
                                        <p:attrNameLst>
                                          <p:attrName>style.visibility</p:attrName>
                                        </p:attrNameLst>
                                      </p:cBhvr>
                                      <p:to>
                                        <p:strVal val="visible"/>
                                      </p:to>
                                    </p:set>
                                    <p:animEffect transition="in" filter="fade">
                                      <p:cBhvr>
                                        <p:cTn id="7" dur="500"/>
                                        <p:tgtEl>
                                          <p:spTgt spid="117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70">
                                            <p:txEl>
                                              <p:pRg st="0" end="0"/>
                                            </p:txEl>
                                          </p:spTgt>
                                        </p:tgtEl>
                                        <p:attrNameLst>
                                          <p:attrName>style.visibility</p:attrName>
                                        </p:attrNameLst>
                                      </p:cBhvr>
                                      <p:to>
                                        <p:strVal val="visible"/>
                                      </p:to>
                                    </p:set>
                                    <p:animEffect transition="in" filter="fade">
                                      <p:cBhvr>
                                        <p:cTn id="11" dur="500"/>
                                        <p:tgtEl>
                                          <p:spTgt spid="1170">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70">
                                            <p:txEl>
                                              <p:pRg st="1" end="1"/>
                                            </p:txEl>
                                          </p:spTgt>
                                        </p:tgtEl>
                                        <p:attrNameLst>
                                          <p:attrName>style.visibility</p:attrName>
                                        </p:attrNameLst>
                                      </p:cBhvr>
                                      <p:to>
                                        <p:strVal val="visible"/>
                                      </p:to>
                                    </p:set>
                                    <p:animEffect transition="in" filter="fade">
                                      <p:cBhvr>
                                        <p:cTn id="15" dur="500"/>
                                        <p:tgtEl>
                                          <p:spTgt spid="1170">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70">
                                            <p:txEl>
                                              <p:pRg st="2" end="2"/>
                                            </p:txEl>
                                          </p:spTgt>
                                        </p:tgtEl>
                                        <p:attrNameLst>
                                          <p:attrName>style.visibility</p:attrName>
                                        </p:attrNameLst>
                                      </p:cBhvr>
                                      <p:to>
                                        <p:strVal val="visible"/>
                                      </p:to>
                                    </p:set>
                                    <p:animEffect transition="in" filter="fade">
                                      <p:cBhvr>
                                        <p:cTn id="19" dur="500"/>
                                        <p:tgtEl>
                                          <p:spTgt spid="1170">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70">
                                            <p:txEl>
                                              <p:pRg st="3" end="3"/>
                                            </p:txEl>
                                          </p:spTgt>
                                        </p:tgtEl>
                                        <p:attrNameLst>
                                          <p:attrName>style.visibility</p:attrName>
                                        </p:attrNameLst>
                                      </p:cBhvr>
                                      <p:to>
                                        <p:strVal val="visible"/>
                                      </p:to>
                                    </p:set>
                                    <p:animEffect transition="in" filter="fade">
                                      <p:cBhvr>
                                        <p:cTn id="23" dur="500"/>
                                        <p:tgtEl>
                                          <p:spTgt spid="1170">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70">
                                            <p:txEl>
                                              <p:pRg st="4" end="4"/>
                                            </p:txEl>
                                          </p:spTgt>
                                        </p:tgtEl>
                                        <p:attrNameLst>
                                          <p:attrName>style.visibility</p:attrName>
                                        </p:attrNameLst>
                                      </p:cBhvr>
                                      <p:to>
                                        <p:strVal val="visible"/>
                                      </p:to>
                                    </p:set>
                                    <p:animEffect transition="in" filter="fade">
                                      <p:cBhvr>
                                        <p:cTn id="27" dur="500"/>
                                        <p:tgtEl>
                                          <p:spTgt spid="1170">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70">
                                            <p:txEl>
                                              <p:pRg st="5" end="5"/>
                                            </p:txEl>
                                          </p:spTgt>
                                        </p:tgtEl>
                                        <p:attrNameLst>
                                          <p:attrName>style.visibility</p:attrName>
                                        </p:attrNameLst>
                                      </p:cBhvr>
                                      <p:to>
                                        <p:strVal val="visible"/>
                                      </p:to>
                                    </p:set>
                                    <p:animEffect transition="in" filter="fade">
                                      <p:cBhvr>
                                        <p:cTn id="31" dur="500"/>
                                        <p:tgtEl>
                                          <p:spTgt spid="1170">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70">
                                            <p:txEl>
                                              <p:pRg st="6" end="6"/>
                                            </p:txEl>
                                          </p:spTgt>
                                        </p:tgtEl>
                                        <p:attrNameLst>
                                          <p:attrName>style.visibility</p:attrName>
                                        </p:attrNameLst>
                                      </p:cBhvr>
                                      <p:to>
                                        <p:strVal val="visible"/>
                                      </p:to>
                                    </p:set>
                                    <p:animEffect transition="in" filter="fade">
                                      <p:cBhvr>
                                        <p:cTn id="35" dur="500"/>
                                        <p:tgtEl>
                                          <p:spTgt spid="1170">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70">
                                            <p:txEl>
                                              <p:pRg st="7" end="7"/>
                                            </p:txEl>
                                          </p:spTgt>
                                        </p:tgtEl>
                                        <p:attrNameLst>
                                          <p:attrName>style.visibility</p:attrName>
                                        </p:attrNameLst>
                                      </p:cBhvr>
                                      <p:to>
                                        <p:strVal val="visible"/>
                                      </p:to>
                                    </p:set>
                                    <p:animEffect transition="in" filter="fade">
                                      <p:cBhvr>
                                        <p:cTn id="39" dur="500"/>
                                        <p:tgtEl>
                                          <p:spTgt spid="1170">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170">
                                            <p:txEl>
                                              <p:pRg st="8" end="8"/>
                                            </p:txEl>
                                          </p:spTgt>
                                        </p:tgtEl>
                                        <p:attrNameLst>
                                          <p:attrName>style.visibility</p:attrName>
                                        </p:attrNameLst>
                                      </p:cBhvr>
                                      <p:to>
                                        <p:strVal val="visible"/>
                                      </p:to>
                                    </p:set>
                                    <p:animEffect transition="in" filter="fade">
                                      <p:cBhvr>
                                        <p:cTn id="43" dur="500"/>
                                        <p:tgtEl>
                                          <p:spTgt spid="1170">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156"/>
                                        </p:tgtEl>
                                        <p:attrNameLst>
                                          <p:attrName>style.visibility</p:attrName>
                                        </p:attrNameLst>
                                      </p:cBhvr>
                                      <p:to>
                                        <p:strVal val="visible"/>
                                      </p:to>
                                    </p:set>
                                    <p:anim calcmode="lin" valueType="num">
                                      <p:cBhvr additive="base">
                                        <p:cTn id="47" dur="500"/>
                                        <p:tgtEl>
                                          <p:spTgt spid="1156"/>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162"/>
                                        </p:tgtEl>
                                        <p:attrNameLst>
                                          <p:attrName>style.visibility</p:attrName>
                                        </p:attrNameLst>
                                      </p:cBhvr>
                                      <p:to>
                                        <p:strVal val="visible"/>
                                      </p:to>
                                    </p:set>
                                    <p:animEffect transition="in" filter="fade">
                                      <p:cBhvr>
                                        <p:cTn id="51" dur="300"/>
                                        <p:tgtEl>
                                          <p:spTgt spid="1162"/>
                                        </p:tgtEl>
                                      </p:cBhvr>
                                    </p:animEffect>
                                  </p:childTnLst>
                                </p:cTn>
                              </p:par>
                            </p:childTnLst>
                          </p:cTn>
                        </p:par>
                        <p:par>
                          <p:cTn id="52" fill="hold">
                            <p:stCondLst>
                              <p:cond delay="5800"/>
                            </p:stCondLst>
                            <p:childTnLst>
                              <p:par>
                                <p:cTn id="53" presetID="2" presetClass="entr" presetSubtype="1" fill="hold" nodeType="afterEffect">
                                  <p:stCondLst>
                                    <p:cond delay="0"/>
                                  </p:stCondLst>
                                  <p:childTnLst>
                                    <p:set>
                                      <p:cBhvr>
                                        <p:cTn id="54" dur="1" fill="hold">
                                          <p:stCondLst>
                                            <p:cond delay="0"/>
                                          </p:stCondLst>
                                        </p:cTn>
                                        <p:tgtEl>
                                          <p:spTgt spid="1149"/>
                                        </p:tgtEl>
                                        <p:attrNameLst>
                                          <p:attrName>style.visibility</p:attrName>
                                        </p:attrNameLst>
                                      </p:cBhvr>
                                      <p:to>
                                        <p:strVal val="visible"/>
                                      </p:to>
                                    </p:set>
                                    <p:anim calcmode="lin" valueType="num">
                                      <p:cBhvr additive="base">
                                        <p:cTn id="55" dur="500"/>
                                        <p:tgtEl>
                                          <p:spTgt spid="1149"/>
                                        </p:tgtEl>
                                        <p:attrNameLst>
                                          <p:attrName>ppt_y</p:attrName>
                                        </p:attrNameLst>
                                      </p:cBhvr>
                                      <p:tavLst>
                                        <p:tav tm="0">
                                          <p:val>
                                            <p:strVal val="#ppt_y-1"/>
                                          </p:val>
                                        </p:tav>
                                        <p:tav tm="100000">
                                          <p:val>
                                            <p:strVal val="#ppt_y"/>
                                          </p:val>
                                        </p:tav>
                                      </p:tavLst>
                                    </p:anim>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1155"/>
                                        </p:tgtEl>
                                        <p:attrNameLst>
                                          <p:attrName>style.visibility</p:attrName>
                                        </p:attrNameLst>
                                      </p:cBhvr>
                                      <p:to>
                                        <p:strVal val="visible"/>
                                      </p:to>
                                    </p:set>
                                    <p:animEffect transition="in" filter="fade">
                                      <p:cBhvr>
                                        <p:cTn id="59" dur="300"/>
                                        <p:tgtEl>
                                          <p:spTgt spid="1155"/>
                                        </p:tgtEl>
                                      </p:cBhvr>
                                    </p:animEffect>
                                  </p:childTnLst>
                                </p:cTn>
                              </p:par>
                            </p:childTnLst>
                          </p:cTn>
                        </p:par>
                        <p:par>
                          <p:cTn id="60" fill="hold">
                            <p:stCondLst>
                              <p:cond delay="6600"/>
                            </p:stCondLst>
                            <p:childTnLst>
                              <p:par>
                                <p:cTn id="61" presetID="2" presetClass="entr" presetSubtype="1" fill="hold" nodeType="afterEffect">
                                  <p:stCondLst>
                                    <p:cond delay="0"/>
                                  </p:stCondLst>
                                  <p:childTnLst>
                                    <p:set>
                                      <p:cBhvr>
                                        <p:cTn id="62" dur="1" fill="hold">
                                          <p:stCondLst>
                                            <p:cond delay="0"/>
                                          </p:stCondLst>
                                        </p:cTn>
                                        <p:tgtEl>
                                          <p:spTgt spid="1135"/>
                                        </p:tgtEl>
                                        <p:attrNameLst>
                                          <p:attrName>style.visibility</p:attrName>
                                        </p:attrNameLst>
                                      </p:cBhvr>
                                      <p:to>
                                        <p:strVal val="visible"/>
                                      </p:to>
                                    </p:set>
                                    <p:anim calcmode="lin" valueType="num">
                                      <p:cBhvr additive="base">
                                        <p:cTn id="63" dur="500"/>
                                        <p:tgtEl>
                                          <p:spTgt spid="1135"/>
                                        </p:tgtEl>
                                        <p:attrNameLst>
                                          <p:attrName>ppt_y</p:attrName>
                                        </p:attrNameLst>
                                      </p:cBhvr>
                                      <p:tavLst>
                                        <p:tav tm="0">
                                          <p:val>
                                            <p:strVal val="#ppt_y-1"/>
                                          </p:val>
                                        </p:tav>
                                        <p:tav tm="100000">
                                          <p:val>
                                            <p:strVal val="#ppt_y"/>
                                          </p:val>
                                        </p:tav>
                                      </p:tavLst>
                                    </p:anim>
                                  </p:childTnLst>
                                </p:cTn>
                              </p:par>
                            </p:childTnLst>
                          </p:cTn>
                        </p:par>
                        <p:par>
                          <p:cTn id="64" fill="hold">
                            <p:stCondLst>
                              <p:cond delay="7100"/>
                            </p:stCondLst>
                            <p:childTnLst>
                              <p:par>
                                <p:cTn id="65" presetID="10" presetClass="entr" presetSubtype="0" fill="hold" nodeType="afterEffect">
                                  <p:stCondLst>
                                    <p:cond delay="0"/>
                                  </p:stCondLst>
                                  <p:childTnLst>
                                    <p:set>
                                      <p:cBhvr>
                                        <p:cTn id="66" dur="1" fill="hold">
                                          <p:stCondLst>
                                            <p:cond delay="0"/>
                                          </p:stCondLst>
                                        </p:cTn>
                                        <p:tgtEl>
                                          <p:spTgt spid="1141"/>
                                        </p:tgtEl>
                                        <p:attrNameLst>
                                          <p:attrName>style.visibility</p:attrName>
                                        </p:attrNameLst>
                                      </p:cBhvr>
                                      <p:to>
                                        <p:strVal val="visible"/>
                                      </p:to>
                                    </p:set>
                                    <p:animEffect transition="in" filter="fade">
                                      <p:cBhvr>
                                        <p:cTn id="67" dur="300"/>
                                        <p:tgtEl>
                                          <p:spTgt spid="1141"/>
                                        </p:tgtEl>
                                      </p:cBhvr>
                                    </p:animEffect>
                                  </p:childTnLst>
                                </p:cTn>
                              </p:par>
                            </p:childTnLst>
                          </p:cTn>
                        </p:par>
                        <p:par>
                          <p:cTn id="68" fill="hold">
                            <p:stCondLst>
                              <p:cond delay="7400"/>
                            </p:stCondLst>
                            <p:childTnLst>
                              <p:par>
                                <p:cTn id="69" presetID="2" presetClass="entr" presetSubtype="1" fill="hold" nodeType="afterEffect">
                                  <p:stCondLst>
                                    <p:cond delay="0"/>
                                  </p:stCondLst>
                                  <p:childTnLst>
                                    <p:set>
                                      <p:cBhvr>
                                        <p:cTn id="70" dur="1" fill="hold">
                                          <p:stCondLst>
                                            <p:cond delay="0"/>
                                          </p:stCondLst>
                                        </p:cTn>
                                        <p:tgtEl>
                                          <p:spTgt spid="1142"/>
                                        </p:tgtEl>
                                        <p:attrNameLst>
                                          <p:attrName>style.visibility</p:attrName>
                                        </p:attrNameLst>
                                      </p:cBhvr>
                                      <p:to>
                                        <p:strVal val="visible"/>
                                      </p:to>
                                    </p:set>
                                    <p:anim calcmode="lin" valueType="num">
                                      <p:cBhvr additive="base">
                                        <p:cTn id="71" dur="500"/>
                                        <p:tgtEl>
                                          <p:spTgt spid="1142"/>
                                        </p:tgtEl>
                                        <p:attrNameLst>
                                          <p:attrName>ppt_y</p:attrName>
                                        </p:attrNameLst>
                                      </p:cBhvr>
                                      <p:tavLst>
                                        <p:tav tm="0">
                                          <p:val>
                                            <p:strVal val="#ppt_y-1"/>
                                          </p:val>
                                        </p:tav>
                                        <p:tav tm="100000">
                                          <p:val>
                                            <p:strVal val="#ppt_y"/>
                                          </p:val>
                                        </p:tav>
                                      </p:tavLst>
                                    </p:anim>
                                  </p:childTnLst>
                                </p:cTn>
                              </p:par>
                            </p:childTnLst>
                          </p:cTn>
                        </p:par>
                        <p:par>
                          <p:cTn id="72" fill="hold">
                            <p:stCondLst>
                              <p:cond delay="7900"/>
                            </p:stCondLst>
                            <p:childTnLst>
                              <p:par>
                                <p:cTn id="73" presetID="10" presetClass="entr" presetSubtype="0" fill="hold" nodeType="afterEffect">
                                  <p:stCondLst>
                                    <p:cond delay="0"/>
                                  </p:stCondLst>
                                  <p:childTnLst>
                                    <p:set>
                                      <p:cBhvr>
                                        <p:cTn id="74" dur="1" fill="hold">
                                          <p:stCondLst>
                                            <p:cond delay="0"/>
                                          </p:stCondLst>
                                        </p:cTn>
                                        <p:tgtEl>
                                          <p:spTgt spid="1148"/>
                                        </p:tgtEl>
                                        <p:attrNameLst>
                                          <p:attrName>style.visibility</p:attrName>
                                        </p:attrNameLst>
                                      </p:cBhvr>
                                      <p:to>
                                        <p:strVal val="visible"/>
                                      </p:to>
                                    </p:set>
                                    <p:animEffect transition="in" filter="fade">
                                      <p:cBhvr>
                                        <p:cTn id="75" dur="300"/>
                                        <p:tgtEl>
                                          <p:spTgt spid="1148"/>
                                        </p:tgtEl>
                                      </p:cBhvr>
                                    </p:animEffect>
                                  </p:childTnLst>
                                </p:cTn>
                              </p:par>
                            </p:childTnLst>
                          </p:cTn>
                        </p:par>
                        <p:par>
                          <p:cTn id="76" fill="hold">
                            <p:stCondLst>
                              <p:cond delay="8200"/>
                            </p:stCondLst>
                            <p:childTnLst>
                              <p:par>
                                <p:cTn id="77" presetID="2" presetClass="entr" presetSubtype="1" fill="hold" nodeType="afterEffect">
                                  <p:stCondLst>
                                    <p:cond delay="0"/>
                                  </p:stCondLst>
                                  <p:childTnLst>
                                    <p:set>
                                      <p:cBhvr>
                                        <p:cTn id="78" dur="1" fill="hold">
                                          <p:stCondLst>
                                            <p:cond delay="0"/>
                                          </p:stCondLst>
                                        </p:cTn>
                                        <p:tgtEl>
                                          <p:spTgt spid="1163"/>
                                        </p:tgtEl>
                                        <p:attrNameLst>
                                          <p:attrName>style.visibility</p:attrName>
                                        </p:attrNameLst>
                                      </p:cBhvr>
                                      <p:to>
                                        <p:strVal val="visible"/>
                                      </p:to>
                                    </p:set>
                                    <p:anim calcmode="lin" valueType="num">
                                      <p:cBhvr additive="base">
                                        <p:cTn id="79" dur="500"/>
                                        <p:tgtEl>
                                          <p:spTgt spid="1163"/>
                                        </p:tgtEl>
                                        <p:attrNameLst>
                                          <p:attrName>ppt_y</p:attrName>
                                        </p:attrNameLst>
                                      </p:cBhvr>
                                      <p:tavLst>
                                        <p:tav tm="0">
                                          <p:val>
                                            <p:strVal val="#ppt_y-1"/>
                                          </p:val>
                                        </p:tav>
                                        <p:tav tm="100000">
                                          <p:val>
                                            <p:strVal val="#ppt_y"/>
                                          </p:val>
                                        </p:tav>
                                      </p:tavLst>
                                    </p:anim>
                                  </p:childTnLst>
                                </p:cTn>
                              </p:par>
                            </p:childTnLst>
                          </p:cTn>
                        </p:par>
                        <p:par>
                          <p:cTn id="80" fill="hold">
                            <p:stCondLst>
                              <p:cond delay="8700"/>
                            </p:stCondLst>
                            <p:childTnLst>
                              <p:par>
                                <p:cTn id="81" presetID="10" presetClass="entr" presetSubtype="0" fill="hold" nodeType="afterEffect">
                                  <p:stCondLst>
                                    <p:cond delay="0"/>
                                  </p:stCondLst>
                                  <p:childTnLst>
                                    <p:set>
                                      <p:cBhvr>
                                        <p:cTn id="82" dur="1" fill="hold">
                                          <p:stCondLst>
                                            <p:cond delay="0"/>
                                          </p:stCondLst>
                                        </p:cTn>
                                        <p:tgtEl>
                                          <p:spTgt spid="1169"/>
                                        </p:tgtEl>
                                        <p:attrNameLst>
                                          <p:attrName>style.visibility</p:attrName>
                                        </p:attrNameLst>
                                      </p:cBhvr>
                                      <p:to>
                                        <p:strVal val="visible"/>
                                      </p:to>
                                    </p:set>
                                    <p:animEffect transition="in" filter="fade">
                                      <p:cBhvr>
                                        <p:cTn id="83" dur="300"/>
                                        <p:tgtEl>
                                          <p:spTgt spid="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6_mockup_05">
    <p:spTree>
      <p:nvGrpSpPr>
        <p:cNvPr id="1" name="Shape 1172"/>
        <p:cNvGrpSpPr/>
        <p:nvPr/>
      </p:nvGrpSpPr>
      <p:grpSpPr>
        <a:xfrm>
          <a:off x="0" y="0"/>
          <a:ext cx="0" cy="0"/>
          <a:chOff x="0" y="0"/>
          <a:chExt cx="0" cy="0"/>
        </a:xfrm>
      </p:grpSpPr>
      <p:sp>
        <p:nvSpPr>
          <p:cNvPr id="1173" name="Shape 1173"/>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174" name="Shape 1174"/>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1175" name="Shape 1175"/>
          <p:cNvGrpSpPr/>
          <p:nvPr/>
        </p:nvGrpSpPr>
        <p:grpSpPr>
          <a:xfrm>
            <a:off x="3558710" y="263980"/>
            <a:ext cx="2013077" cy="5179540"/>
            <a:chOff x="3489325" y="449262"/>
            <a:chExt cx="1663700" cy="3044825"/>
          </a:xfrm>
        </p:grpSpPr>
        <p:sp>
          <p:nvSpPr>
            <p:cNvPr id="1176" name="Shape 1176"/>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77" name="Shape 1177"/>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78" name="Shape 1178"/>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79" name="Shape 1179"/>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80" name="Shape 1180"/>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81" name="Shape 1181"/>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182" name="Shape 1182"/>
          <p:cNvSpPr>
            <a:spLocks noGrp="1"/>
          </p:cNvSpPr>
          <p:nvPr>
            <p:ph type="pic" idx="2"/>
          </p:nvPr>
        </p:nvSpPr>
        <p:spPr>
          <a:xfrm>
            <a:off x="3641292" y="1373877"/>
            <a:ext cx="1769140" cy="295300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3" name="Shape 1183"/>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184" name="Shape 1184"/>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4"/>
                                        </p:tgtEl>
                                        <p:attrNameLst>
                                          <p:attrName>style.visibility</p:attrName>
                                        </p:attrNameLst>
                                      </p:cBhvr>
                                      <p:to>
                                        <p:strVal val="visible"/>
                                      </p:to>
                                    </p:set>
                                    <p:animEffect transition="in" filter="fade">
                                      <p:cBhvr>
                                        <p:cTn id="7" dur="500"/>
                                        <p:tgtEl>
                                          <p:spTgt spid="11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83">
                                            <p:txEl>
                                              <p:pRg st="0" end="0"/>
                                            </p:txEl>
                                          </p:spTgt>
                                        </p:tgtEl>
                                        <p:attrNameLst>
                                          <p:attrName>style.visibility</p:attrName>
                                        </p:attrNameLst>
                                      </p:cBhvr>
                                      <p:to>
                                        <p:strVal val="visible"/>
                                      </p:to>
                                    </p:set>
                                    <p:animEffect transition="in" filter="fade">
                                      <p:cBhvr>
                                        <p:cTn id="11" dur="500"/>
                                        <p:tgtEl>
                                          <p:spTgt spid="118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83">
                                            <p:txEl>
                                              <p:pRg st="1" end="1"/>
                                            </p:txEl>
                                          </p:spTgt>
                                        </p:tgtEl>
                                        <p:attrNameLst>
                                          <p:attrName>style.visibility</p:attrName>
                                        </p:attrNameLst>
                                      </p:cBhvr>
                                      <p:to>
                                        <p:strVal val="visible"/>
                                      </p:to>
                                    </p:set>
                                    <p:animEffect transition="in" filter="fade">
                                      <p:cBhvr>
                                        <p:cTn id="15" dur="500"/>
                                        <p:tgtEl>
                                          <p:spTgt spid="118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83">
                                            <p:txEl>
                                              <p:pRg st="2" end="2"/>
                                            </p:txEl>
                                          </p:spTgt>
                                        </p:tgtEl>
                                        <p:attrNameLst>
                                          <p:attrName>style.visibility</p:attrName>
                                        </p:attrNameLst>
                                      </p:cBhvr>
                                      <p:to>
                                        <p:strVal val="visible"/>
                                      </p:to>
                                    </p:set>
                                    <p:animEffect transition="in" filter="fade">
                                      <p:cBhvr>
                                        <p:cTn id="19" dur="500"/>
                                        <p:tgtEl>
                                          <p:spTgt spid="118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83">
                                            <p:txEl>
                                              <p:pRg st="3" end="3"/>
                                            </p:txEl>
                                          </p:spTgt>
                                        </p:tgtEl>
                                        <p:attrNameLst>
                                          <p:attrName>style.visibility</p:attrName>
                                        </p:attrNameLst>
                                      </p:cBhvr>
                                      <p:to>
                                        <p:strVal val="visible"/>
                                      </p:to>
                                    </p:set>
                                    <p:animEffect transition="in" filter="fade">
                                      <p:cBhvr>
                                        <p:cTn id="23" dur="500"/>
                                        <p:tgtEl>
                                          <p:spTgt spid="118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83">
                                            <p:txEl>
                                              <p:pRg st="4" end="4"/>
                                            </p:txEl>
                                          </p:spTgt>
                                        </p:tgtEl>
                                        <p:attrNameLst>
                                          <p:attrName>style.visibility</p:attrName>
                                        </p:attrNameLst>
                                      </p:cBhvr>
                                      <p:to>
                                        <p:strVal val="visible"/>
                                      </p:to>
                                    </p:set>
                                    <p:animEffect transition="in" filter="fade">
                                      <p:cBhvr>
                                        <p:cTn id="27" dur="500"/>
                                        <p:tgtEl>
                                          <p:spTgt spid="118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183">
                                            <p:txEl>
                                              <p:pRg st="5" end="5"/>
                                            </p:txEl>
                                          </p:spTgt>
                                        </p:tgtEl>
                                        <p:attrNameLst>
                                          <p:attrName>style.visibility</p:attrName>
                                        </p:attrNameLst>
                                      </p:cBhvr>
                                      <p:to>
                                        <p:strVal val="visible"/>
                                      </p:to>
                                    </p:set>
                                    <p:animEffect transition="in" filter="fade">
                                      <p:cBhvr>
                                        <p:cTn id="31" dur="500"/>
                                        <p:tgtEl>
                                          <p:spTgt spid="118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83">
                                            <p:txEl>
                                              <p:pRg st="6" end="6"/>
                                            </p:txEl>
                                          </p:spTgt>
                                        </p:tgtEl>
                                        <p:attrNameLst>
                                          <p:attrName>style.visibility</p:attrName>
                                        </p:attrNameLst>
                                      </p:cBhvr>
                                      <p:to>
                                        <p:strVal val="visible"/>
                                      </p:to>
                                    </p:set>
                                    <p:animEffect transition="in" filter="fade">
                                      <p:cBhvr>
                                        <p:cTn id="35" dur="500"/>
                                        <p:tgtEl>
                                          <p:spTgt spid="1183">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83">
                                            <p:txEl>
                                              <p:pRg st="7" end="7"/>
                                            </p:txEl>
                                          </p:spTgt>
                                        </p:tgtEl>
                                        <p:attrNameLst>
                                          <p:attrName>style.visibility</p:attrName>
                                        </p:attrNameLst>
                                      </p:cBhvr>
                                      <p:to>
                                        <p:strVal val="visible"/>
                                      </p:to>
                                    </p:set>
                                    <p:animEffect transition="in" filter="fade">
                                      <p:cBhvr>
                                        <p:cTn id="39" dur="500"/>
                                        <p:tgtEl>
                                          <p:spTgt spid="1183">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183">
                                            <p:txEl>
                                              <p:pRg st="8" end="8"/>
                                            </p:txEl>
                                          </p:spTgt>
                                        </p:tgtEl>
                                        <p:attrNameLst>
                                          <p:attrName>style.visibility</p:attrName>
                                        </p:attrNameLst>
                                      </p:cBhvr>
                                      <p:to>
                                        <p:strVal val="visible"/>
                                      </p:to>
                                    </p:set>
                                    <p:animEffect transition="in" filter="fade">
                                      <p:cBhvr>
                                        <p:cTn id="43" dur="500"/>
                                        <p:tgtEl>
                                          <p:spTgt spid="1183">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175"/>
                                        </p:tgtEl>
                                        <p:attrNameLst>
                                          <p:attrName>style.visibility</p:attrName>
                                        </p:attrNameLst>
                                      </p:cBhvr>
                                      <p:to>
                                        <p:strVal val="visible"/>
                                      </p:to>
                                    </p:set>
                                    <p:anim calcmode="lin" valueType="num">
                                      <p:cBhvr additive="base">
                                        <p:cTn id="47" dur="500"/>
                                        <p:tgtEl>
                                          <p:spTgt spid="1175"/>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182"/>
                                        </p:tgtEl>
                                        <p:attrNameLst>
                                          <p:attrName>style.visibility</p:attrName>
                                        </p:attrNameLst>
                                      </p:cBhvr>
                                      <p:to>
                                        <p:strVal val="visible"/>
                                      </p:to>
                                    </p:set>
                                    <p:animEffect transition="in" filter="fade">
                                      <p:cBhvr>
                                        <p:cTn id="51" dur="300"/>
                                        <p:tgtEl>
                                          <p:spTgt spid="1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44_mockup_06">
    <p:spTree>
      <p:nvGrpSpPr>
        <p:cNvPr id="1" name="Shape 1185"/>
        <p:cNvGrpSpPr/>
        <p:nvPr/>
      </p:nvGrpSpPr>
      <p:grpSpPr>
        <a:xfrm>
          <a:off x="0" y="0"/>
          <a:ext cx="0" cy="0"/>
          <a:chOff x="0" y="0"/>
          <a:chExt cx="0" cy="0"/>
        </a:xfrm>
      </p:grpSpPr>
      <p:sp>
        <p:nvSpPr>
          <p:cNvPr id="1186" name="Shape 1186"/>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187" name="Shape 1187"/>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1188" name="Shape 1188"/>
          <p:cNvGrpSpPr/>
          <p:nvPr/>
        </p:nvGrpSpPr>
        <p:grpSpPr>
          <a:xfrm>
            <a:off x="3977344" y="2038638"/>
            <a:ext cx="1249962" cy="3216087"/>
            <a:chOff x="3489325" y="449262"/>
            <a:chExt cx="1663700" cy="3044825"/>
          </a:xfrm>
        </p:grpSpPr>
        <p:sp>
          <p:nvSpPr>
            <p:cNvPr id="1189" name="Shape 1189"/>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0" name="Shape 1190"/>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1" name="Shape 1191"/>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2" name="Shape 1192"/>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3" name="Shape 1193"/>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4" name="Shape 1194"/>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195" name="Shape 1195"/>
          <p:cNvSpPr>
            <a:spLocks noGrp="1"/>
          </p:cNvSpPr>
          <p:nvPr>
            <p:ph type="pic" idx="2"/>
          </p:nvPr>
        </p:nvSpPr>
        <p:spPr>
          <a:xfrm>
            <a:off x="4028462" y="2726520"/>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196" name="Shape 1196"/>
          <p:cNvGrpSpPr/>
          <p:nvPr/>
        </p:nvGrpSpPr>
        <p:grpSpPr>
          <a:xfrm>
            <a:off x="5291670" y="2038638"/>
            <a:ext cx="1249962" cy="3216087"/>
            <a:chOff x="3489325" y="449262"/>
            <a:chExt cx="1663700" cy="3044825"/>
          </a:xfrm>
        </p:grpSpPr>
        <p:sp>
          <p:nvSpPr>
            <p:cNvPr id="1197" name="Shape 1197"/>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8" name="Shape 1198"/>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199" name="Shape 1199"/>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00" name="Shape 1200"/>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01" name="Shape 1201"/>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02" name="Shape 1202"/>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203" name="Shape 1203"/>
          <p:cNvSpPr>
            <a:spLocks noGrp="1"/>
          </p:cNvSpPr>
          <p:nvPr>
            <p:ph type="pic" idx="3"/>
          </p:nvPr>
        </p:nvSpPr>
        <p:spPr>
          <a:xfrm>
            <a:off x="5342789" y="2726520"/>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204" name="Shape 1204"/>
          <p:cNvGrpSpPr/>
          <p:nvPr/>
        </p:nvGrpSpPr>
        <p:grpSpPr>
          <a:xfrm>
            <a:off x="2663017" y="2040619"/>
            <a:ext cx="1249962" cy="3216087"/>
            <a:chOff x="3489325" y="449262"/>
            <a:chExt cx="1663700" cy="3044825"/>
          </a:xfrm>
        </p:grpSpPr>
        <p:sp>
          <p:nvSpPr>
            <p:cNvPr id="1205" name="Shape 1205"/>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06" name="Shape 1206"/>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07" name="Shape 1207"/>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08" name="Shape 1208"/>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09" name="Shape 1209"/>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10" name="Shape 1210"/>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211" name="Shape 1211"/>
          <p:cNvSpPr>
            <a:spLocks noGrp="1"/>
          </p:cNvSpPr>
          <p:nvPr>
            <p:ph type="pic" idx="4"/>
          </p:nvPr>
        </p:nvSpPr>
        <p:spPr>
          <a:xfrm>
            <a:off x="2714135" y="2728502"/>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212" name="Shape 1212"/>
          <p:cNvGrpSpPr/>
          <p:nvPr/>
        </p:nvGrpSpPr>
        <p:grpSpPr>
          <a:xfrm>
            <a:off x="6613381" y="2038638"/>
            <a:ext cx="1249962" cy="3216087"/>
            <a:chOff x="3489325" y="449262"/>
            <a:chExt cx="1663700" cy="3044825"/>
          </a:xfrm>
        </p:grpSpPr>
        <p:sp>
          <p:nvSpPr>
            <p:cNvPr id="1213" name="Shape 1213"/>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14" name="Shape 1214"/>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15" name="Shape 1215"/>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16" name="Shape 1216"/>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17" name="Shape 1217"/>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18" name="Shape 1218"/>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219" name="Shape 1219"/>
          <p:cNvSpPr>
            <a:spLocks noGrp="1"/>
          </p:cNvSpPr>
          <p:nvPr>
            <p:ph type="pic" idx="5"/>
          </p:nvPr>
        </p:nvSpPr>
        <p:spPr>
          <a:xfrm>
            <a:off x="6664500" y="2726520"/>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220" name="Shape 1220"/>
          <p:cNvGrpSpPr/>
          <p:nvPr/>
        </p:nvGrpSpPr>
        <p:grpSpPr>
          <a:xfrm>
            <a:off x="1348325" y="2038638"/>
            <a:ext cx="1249962" cy="3216087"/>
            <a:chOff x="3489325" y="449262"/>
            <a:chExt cx="1663700" cy="3044825"/>
          </a:xfrm>
        </p:grpSpPr>
        <p:sp>
          <p:nvSpPr>
            <p:cNvPr id="1221" name="Shape 1221"/>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22" name="Shape 1222"/>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23" name="Shape 1223"/>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24" name="Shape 1224"/>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25" name="Shape 1225"/>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26" name="Shape 1226"/>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227" name="Shape 1227"/>
          <p:cNvSpPr>
            <a:spLocks noGrp="1"/>
          </p:cNvSpPr>
          <p:nvPr>
            <p:ph type="pic" idx="6"/>
          </p:nvPr>
        </p:nvSpPr>
        <p:spPr>
          <a:xfrm>
            <a:off x="1399444" y="2726520"/>
            <a:ext cx="1098496" cy="183358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8" name="Shape 1228"/>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229" name="Shape 1229"/>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29"/>
                                        </p:tgtEl>
                                        <p:attrNameLst>
                                          <p:attrName>style.visibility</p:attrName>
                                        </p:attrNameLst>
                                      </p:cBhvr>
                                      <p:to>
                                        <p:strVal val="visible"/>
                                      </p:to>
                                    </p:set>
                                    <p:animEffect transition="in" filter="fade">
                                      <p:cBhvr>
                                        <p:cTn id="7" dur="500"/>
                                        <p:tgtEl>
                                          <p:spTgt spid="12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8">
                                            <p:txEl>
                                              <p:pRg st="0" end="0"/>
                                            </p:txEl>
                                          </p:spTgt>
                                        </p:tgtEl>
                                        <p:attrNameLst>
                                          <p:attrName>style.visibility</p:attrName>
                                        </p:attrNameLst>
                                      </p:cBhvr>
                                      <p:to>
                                        <p:strVal val="visible"/>
                                      </p:to>
                                    </p:set>
                                    <p:animEffect transition="in" filter="fade">
                                      <p:cBhvr>
                                        <p:cTn id="11" dur="500"/>
                                        <p:tgtEl>
                                          <p:spTgt spid="122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28">
                                            <p:txEl>
                                              <p:pRg st="1" end="1"/>
                                            </p:txEl>
                                          </p:spTgt>
                                        </p:tgtEl>
                                        <p:attrNameLst>
                                          <p:attrName>style.visibility</p:attrName>
                                        </p:attrNameLst>
                                      </p:cBhvr>
                                      <p:to>
                                        <p:strVal val="visible"/>
                                      </p:to>
                                    </p:set>
                                    <p:animEffect transition="in" filter="fade">
                                      <p:cBhvr>
                                        <p:cTn id="15" dur="500"/>
                                        <p:tgtEl>
                                          <p:spTgt spid="122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28">
                                            <p:txEl>
                                              <p:pRg st="2" end="2"/>
                                            </p:txEl>
                                          </p:spTgt>
                                        </p:tgtEl>
                                        <p:attrNameLst>
                                          <p:attrName>style.visibility</p:attrName>
                                        </p:attrNameLst>
                                      </p:cBhvr>
                                      <p:to>
                                        <p:strVal val="visible"/>
                                      </p:to>
                                    </p:set>
                                    <p:animEffect transition="in" filter="fade">
                                      <p:cBhvr>
                                        <p:cTn id="19" dur="500"/>
                                        <p:tgtEl>
                                          <p:spTgt spid="1228">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28">
                                            <p:txEl>
                                              <p:pRg st="3" end="3"/>
                                            </p:txEl>
                                          </p:spTgt>
                                        </p:tgtEl>
                                        <p:attrNameLst>
                                          <p:attrName>style.visibility</p:attrName>
                                        </p:attrNameLst>
                                      </p:cBhvr>
                                      <p:to>
                                        <p:strVal val="visible"/>
                                      </p:to>
                                    </p:set>
                                    <p:animEffect transition="in" filter="fade">
                                      <p:cBhvr>
                                        <p:cTn id="23" dur="500"/>
                                        <p:tgtEl>
                                          <p:spTgt spid="1228">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28">
                                            <p:txEl>
                                              <p:pRg st="4" end="4"/>
                                            </p:txEl>
                                          </p:spTgt>
                                        </p:tgtEl>
                                        <p:attrNameLst>
                                          <p:attrName>style.visibility</p:attrName>
                                        </p:attrNameLst>
                                      </p:cBhvr>
                                      <p:to>
                                        <p:strVal val="visible"/>
                                      </p:to>
                                    </p:set>
                                    <p:animEffect transition="in" filter="fade">
                                      <p:cBhvr>
                                        <p:cTn id="27" dur="500"/>
                                        <p:tgtEl>
                                          <p:spTgt spid="1228">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28">
                                            <p:txEl>
                                              <p:pRg st="5" end="5"/>
                                            </p:txEl>
                                          </p:spTgt>
                                        </p:tgtEl>
                                        <p:attrNameLst>
                                          <p:attrName>style.visibility</p:attrName>
                                        </p:attrNameLst>
                                      </p:cBhvr>
                                      <p:to>
                                        <p:strVal val="visible"/>
                                      </p:to>
                                    </p:set>
                                    <p:animEffect transition="in" filter="fade">
                                      <p:cBhvr>
                                        <p:cTn id="31" dur="500"/>
                                        <p:tgtEl>
                                          <p:spTgt spid="1228">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28">
                                            <p:txEl>
                                              <p:pRg st="6" end="6"/>
                                            </p:txEl>
                                          </p:spTgt>
                                        </p:tgtEl>
                                        <p:attrNameLst>
                                          <p:attrName>style.visibility</p:attrName>
                                        </p:attrNameLst>
                                      </p:cBhvr>
                                      <p:to>
                                        <p:strVal val="visible"/>
                                      </p:to>
                                    </p:set>
                                    <p:animEffect transition="in" filter="fade">
                                      <p:cBhvr>
                                        <p:cTn id="35" dur="500"/>
                                        <p:tgtEl>
                                          <p:spTgt spid="1228">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28">
                                            <p:txEl>
                                              <p:pRg st="7" end="7"/>
                                            </p:txEl>
                                          </p:spTgt>
                                        </p:tgtEl>
                                        <p:attrNameLst>
                                          <p:attrName>style.visibility</p:attrName>
                                        </p:attrNameLst>
                                      </p:cBhvr>
                                      <p:to>
                                        <p:strVal val="visible"/>
                                      </p:to>
                                    </p:set>
                                    <p:animEffect transition="in" filter="fade">
                                      <p:cBhvr>
                                        <p:cTn id="39" dur="500"/>
                                        <p:tgtEl>
                                          <p:spTgt spid="1228">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228">
                                            <p:txEl>
                                              <p:pRg st="8" end="8"/>
                                            </p:txEl>
                                          </p:spTgt>
                                        </p:tgtEl>
                                        <p:attrNameLst>
                                          <p:attrName>style.visibility</p:attrName>
                                        </p:attrNameLst>
                                      </p:cBhvr>
                                      <p:to>
                                        <p:strVal val="visible"/>
                                      </p:to>
                                    </p:set>
                                    <p:animEffect transition="in" filter="fade">
                                      <p:cBhvr>
                                        <p:cTn id="43" dur="500"/>
                                        <p:tgtEl>
                                          <p:spTgt spid="1228">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220"/>
                                        </p:tgtEl>
                                        <p:attrNameLst>
                                          <p:attrName>style.visibility</p:attrName>
                                        </p:attrNameLst>
                                      </p:cBhvr>
                                      <p:to>
                                        <p:strVal val="visible"/>
                                      </p:to>
                                    </p:set>
                                    <p:anim calcmode="lin" valueType="num">
                                      <p:cBhvr additive="base">
                                        <p:cTn id="47" dur="500"/>
                                        <p:tgtEl>
                                          <p:spTgt spid="1220"/>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227"/>
                                        </p:tgtEl>
                                        <p:attrNameLst>
                                          <p:attrName>style.visibility</p:attrName>
                                        </p:attrNameLst>
                                      </p:cBhvr>
                                      <p:to>
                                        <p:strVal val="visible"/>
                                      </p:to>
                                    </p:set>
                                    <p:animEffect transition="in" filter="fade">
                                      <p:cBhvr>
                                        <p:cTn id="51" dur="500"/>
                                        <p:tgtEl>
                                          <p:spTgt spid="1227"/>
                                        </p:tgtEl>
                                      </p:cBhvr>
                                    </p:animEffect>
                                  </p:childTnLst>
                                </p:cTn>
                              </p:par>
                            </p:childTnLst>
                          </p:cTn>
                        </p:par>
                        <p:par>
                          <p:cTn id="52" fill="hold">
                            <p:stCondLst>
                              <p:cond delay="6000"/>
                            </p:stCondLst>
                            <p:childTnLst>
                              <p:par>
                                <p:cTn id="53" presetID="2" presetClass="entr" presetSubtype="1" fill="hold" nodeType="afterEffect">
                                  <p:stCondLst>
                                    <p:cond delay="0"/>
                                  </p:stCondLst>
                                  <p:childTnLst>
                                    <p:set>
                                      <p:cBhvr>
                                        <p:cTn id="54" dur="1" fill="hold">
                                          <p:stCondLst>
                                            <p:cond delay="0"/>
                                          </p:stCondLst>
                                        </p:cTn>
                                        <p:tgtEl>
                                          <p:spTgt spid="1204"/>
                                        </p:tgtEl>
                                        <p:attrNameLst>
                                          <p:attrName>style.visibility</p:attrName>
                                        </p:attrNameLst>
                                      </p:cBhvr>
                                      <p:to>
                                        <p:strVal val="visible"/>
                                      </p:to>
                                    </p:set>
                                    <p:anim calcmode="lin" valueType="num">
                                      <p:cBhvr additive="base">
                                        <p:cTn id="55" dur="500"/>
                                        <p:tgtEl>
                                          <p:spTgt spid="1204"/>
                                        </p:tgtEl>
                                        <p:attrNameLst>
                                          <p:attrName>ppt_y</p:attrName>
                                        </p:attrNameLst>
                                      </p:cBhvr>
                                      <p:tavLst>
                                        <p:tav tm="0">
                                          <p:val>
                                            <p:strVal val="#ppt_y-1"/>
                                          </p:val>
                                        </p:tav>
                                        <p:tav tm="100000">
                                          <p:val>
                                            <p:strVal val="#ppt_y"/>
                                          </p:val>
                                        </p:tav>
                                      </p:tavLst>
                                    </p:anim>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211"/>
                                        </p:tgtEl>
                                        <p:attrNameLst>
                                          <p:attrName>style.visibility</p:attrName>
                                        </p:attrNameLst>
                                      </p:cBhvr>
                                      <p:to>
                                        <p:strVal val="visible"/>
                                      </p:to>
                                    </p:set>
                                    <p:animEffect transition="in" filter="fade">
                                      <p:cBhvr>
                                        <p:cTn id="59" dur="500"/>
                                        <p:tgtEl>
                                          <p:spTgt spid="1211"/>
                                        </p:tgtEl>
                                      </p:cBhvr>
                                    </p:animEffect>
                                  </p:childTnLst>
                                </p:cTn>
                              </p:par>
                            </p:childTnLst>
                          </p:cTn>
                        </p:par>
                        <p:par>
                          <p:cTn id="60" fill="hold">
                            <p:stCondLst>
                              <p:cond delay="7000"/>
                            </p:stCondLst>
                            <p:childTnLst>
                              <p:par>
                                <p:cTn id="61" presetID="2" presetClass="entr" presetSubtype="1" fill="hold" nodeType="afterEffect">
                                  <p:stCondLst>
                                    <p:cond delay="0"/>
                                  </p:stCondLst>
                                  <p:childTnLst>
                                    <p:set>
                                      <p:cBhvr>
                                        <p:cTn id="62" dur="1" fill="hold">
                                          <p:stCondLst>
                                            <p:cond delay="0"/>
                                          </p:stCondLst>
                                        </p:cTn>
                                        <p:tgtEl>
                                          <p:spTgt spid="1188"/>
                                        </p:tgtEl>
                                        <p:attrNameLst>
                                          <p:attrName>style.visibility</p:attrName>
                                        </p:attrNameLst>
                                      </p:cBhvr>
                                      <p:to>
                                        <p:strVal val="visible"/>
                                      </p:to>
                                    </p:set>
                                    <p:anim calcmode="lin" valueType="num">
                                      <p:cBhvr additive="base">
                                        <p:cTn id="63" dur="500"/>
                                        <p:tgtEl>
                                          <p:spTgt spid="1188"/>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195"/>
                                        </p:tgtEl>
                                        <p:attrNameLst>
                                          <p:attrName>style.visibility</p:attrName>
                                        </p:attrNameLst>
                                      </p:cBhvr>
                                      <p:to>
                                        <p:strVal val="visible"/>
                                      </p:to>
                                    </p:set>
                                    <p:animEffect transition="in" filter="fade">
                                      <p:cBhvr>
                                        <p:cTn id="67" dur="500"/>
                                        <p:tgtEl>
                                          <p:spTgt spid="1195"/>
                                        </p:tgtEl>
                                      </p:cBhvr>
                                    </p:animEffect>
                                  </p:childTnLst>
                                </p:cTn>
                              </p:par>
                            </p:childTnLst>
                          </p:cTn>
                        </p:par>
                        <p:par>
                          <p:cTn id="68" fill="hold">
                            <p:stCondLst>
                              <p:cond delay="8000"/>
                            </p:stCondLst>
                            <p:childTnLst>
                              <p:par>
                                <p:cTn id="69" presetID="2" presetClass="entr" presetSubtype="1" fill="hold" nodeType="afterEffect">
                                  <p:stCondLst>
                                    <p:cond delay="0"/>
                                  </p:stCondLst>
                                  <p:childTnLst>
                                    <p:set>
                                      <p:cBhvr>
                                        <p:cTn id="70" dur="1" fill="hold">
                                          <p:stCondLst>
                                            <p:cond delay="0"/>
                                          </p:stCondLst>
                                        </p:cTn>
                                        <p:tgtEl>
                                          <p:spTgt spid="1196"/>
                                        </p:tgtEl>
                                        <p:attrNameLst>
                                          <p:attrName>style.visibility</p:attrName>
                                        </p:attrNameLst>
                                      </p:cBhvr>
                                      <p:to>
                                        <p:strVal val="visible"/>
                                      </p:to>
                                    </p:set>
                                    <p:anim calcmode="lin" valueType="num">
                                      <p:cBhvr additive="base">
                                        <p:cTn id="71" dur="500"/>
                                        <p:tgtEl>
                                          <p:spTgt spid="1196"/>
                                        </p:tgtEl>
                                        <p:attrNameLst>
                                          <p:attrName>ppt_y</p:attrName>
                                        </p:attrNameLst>
                                      </p:cBhvr>
                                      <p:tavLst>
                                        <p:tav tm="0">
                                          <p:val>
                                            <p:strVal val="#ppt_y-1"/>
                                          </p:val>
                                        </p:tav>
                                        <p:tav tm="100000">
                                          <p:val>
                                            <p:strVal val="#ppt_y"/>
                                          </p:val>
                                        </p:tav>
                                      </p:tavLst>
                                    </p:anim>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203"/>
                                        </p:tgtEl>
                                        <p:attrNameLst>
                                          <p:attrName>style.visibility</p:attrName>
                                        </p:attrNameLst>
                                      </p:cBhvr>
                                      <p:to>
                                        <p:strVal val="visible"/>
                                      </p:to>
                                    </p:set>
                                    <p:animEffect transition="in" filter="fade">
                                      <p:cBhvr>
                                        <p:cTn id="75" dur="500"/>
                                        <p:tgtEl>
                                          <p:spTgt spid="1203"/>
                                        </p:tgtEl>
                                      </p:cBhvr>
                                    </p:animEffect>
                                  </p:childTnLst>
                                </p:cTn>
                              </p:par>
                            </p:childTnLst>
                          </p:cTn>
                        </p:par>
                        <p:par>
                          <p:cTn id="76" fill="hold">
                            <p:stCondLst>
                              <p:cond delay="9000"/>
                            </p:stCondLst>
                            <p:childTnLst>
                              <p:par>
                                <p:cTn id="77" presetID="2" presetClass="entr" presetSubtype="1" fill="hold" nodeType="afterEffect">
                                  <p:stCondLst>
                                    <p:cond delay="0"/>
                                  </p:stCondLst>
                                  <p:childTnLst>
                                    <p:set>
                                      <p:cBhvr>
                                        <p:cTn id="78" dur="1" fill="hold">
                                          <p:stCondLst>
                                            <p:cond delay="0"/>
                                          </p:stCondLst>
                                        </p:cTn>
                                        <p:tgtEl>
                                          <p:spTgt spid="1212"/>
                                        </p:tgtEl>
                                        <p:attrNameLst>
                                          <p:attrName>style.visibility</p:attrName>
                                        </p:attrNameLst>
                                      </p:cBhvr>
                                      <p:to>
                                        <p:strVal val="visible"/>
                                      </p:to>
                                    </p:set>
                                    <p:anim calcmode="lin" valueType="num">
                                      <p:cBhvr additive="base">
                                        <p:cTn id="79" dur="500"/>
                                        <p:tgtEl>
                                          <p:spTgt spid="1212"/>
                                        </p:tgtEl>
                                        <p:attrNameLst>
                                          <p:attrName>ppt_y</p:attrName>
                                        </p:attrNameLst>
                                      </p:cBhvr>
                                      <p:tavLst>
                                        <p:tav tm="0">
                                          <p:val>
                                            <p:strVal val="#ppt_y-1"/>
                                          </p:val>
                                        </p:tav>
                                        <p:tav tm="100000">
                                          <p:val>
                                            <p:strVal val="#ppt_y"/>
                                          </p:val>
                                        </p:tav>
                                      </p:tavLst>
                                    </p:anim>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1219"/>
                                        </p:tgtEl>
                                        <p:attrNameLst>
                                          <p:attrName>style.visibility</p:attrName>
                                        </p:attrNameLst>
                                      </p:cBhvr>
                                      <p:to>
                                        <p:strVal val="visible"/>
                                      </p:to>
                                    </p:set>
                                    <p:animEffect transition="in" filter="fade">
                                      <p:cBhvr>
                                        <p:cTn id="83" dur="500"/>
                                        <p:tgtEl>
                                          <p:spTgt spid="1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36_mockup_06">
    <p:spTree>
      <p:nvGrpSpPr>
        <p:cNvPr id="1" name="Shape 1230"/>
        <p:cNvGrpSpPr/>
        <p:nvPr/>
      </p:nvGrpSpPr>
      <p:grpSpPr>
        <a:xfrm>
          <a:off x="0" y="0"/>
          <a:ext cx="0" cy="0"/>
          <a:chOff x="0" y="0"/>
          <a:chExt cx="0" cy="0"/>
        </a:xfrm>
      </p:grpSpPr>
      <p:sp>
        <p:nvSpPr>
          <p:cNvPr id="1231" name="Shape 1231"/>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232" name="Shape 1232"/>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33" name="Shape 1233"/>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234" name="Shape 1234"/>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1235" name="Shape 1235"/>
          <p:cNvGrpSpPr/>
          <p:nvPr/>
        </p:nvGrpSpPr>
        <p:grpSpPr>
          <a:xfrm>
            <a:off x="3765491" y="603606"/>
            <a:ext cx="1619501" cy="4787231"/>
            <a:chOff x="5348287" y="496887"/>
            <a:chExt cx="3155950" cy="6635750"/>
          </a:xfrm>
        </p:grpSpPr>
        <p:grpSp>
          <p:nvGrpSpPr>
            <p:cNvPr id="1236" name="Shape 1236"/>
            <p:cNvGrpSpPr/>
            <p:nvPr/>
          </p:nvGrpSpPr>
          <p:grpSpPr>
            <a:xfrm>
              <a:off x="5394325" y="560387"/>
              <a:ext cx="3078163" cy="6540500"/>
              <a:chOff x="5394325" y="560387"/>
              <a:chExt cx="3078163" cy="6540500"/>
            </a:xfrm>
          </p:grpSpPr>
          <p:sp>
            <p:nvSpPr>
              <p:cNvPr id="1237" name="Shape 1237"/>
              <p:cNvSpPr/>
              <p:nvPr/>
            </p:nvSpPr>
            <p:spPr>
              <a:xfrm>
                <a:off x="5394325" y="560387"/>
                <a:ext cx="3078163" cy="6540500"/>
              </a:xfrm>
              <a:custGeom>
                <a:avLst/>
                <a:gdLst/>
                <a:ahLst/>
                <a:cxnLst/>
                <a:rect l="0" t="0" r="0" b="0"/>
                <a:pathLst>
                  <a:path w="120000" h="120000" extrusionOk="0">
                    <a:moveTo>
                      <a:pt x="15957" y="119993"/>
                    </a:moveTo>
                    <a:lnTo>
                      <a:pt x="15957" y="119993"/>
                    </a:lnTo>
                    <a:cubicBezTo>
                      <a:pt x="7368" y="119993"/>
                      <a:pt x="0" y="116671"/>
                      <a:pt x="0" y="112483"/>
                    </a:cubicBezTo>
                    <a:cubicBezTo>
                      <a:pt x="0" y="7509"/>
                      <a:pt x="0" y="7509"/>
                      <a:pt x="0" y="7509"/>
                    </a:cubicBezTo>
                    <a:cubicBezTo>
                      <a:pt x="0" y="3176"/>
                      <a:pt x="6750" y="0"/>
                      <a:pt x="15957" y="0"/>
                    </a:cubicBezTo>
                    <a:cubicBezTo>
                      <a:pt x="104028" y="0"/>
                      <a:pt x="104028" y="0"/>
                      <a:pt x="104028" y="0"/>
                    </a:cubicBezTo>
                    <a:cubicBezTo>
                      <a:pt x="113235" y="0"/>
                      <a:pt x="119985" y="3176"/>
                      <a:pt x="119985" y="7509"/>
                    </a:cubicBezTo>
                    <a:cubicBezTo>
                      <a:pt x="119985" y="112483"/>
                      <a:pt x="119985" y="112483"/>
                      <a:pt x="119985" y="112483"/>
                    </a:cubicBezTo>
                    <a:cubicBezTo>
                      <a:pt x="119985" y="116671"/>
                      <a:pt x="112926" y="119993"/>
                      <a:pt x="104028" y="119993"/>
                    </a:cubicBezTo>
                    <a:lnTo>
                      <a:pt x="15957" y="119993"/>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38" name="Shape 1238"/>
              <p:cNvSpPr/>
              <p:nvPr/>
            </p:nvSpPr>
            <p:spPr>
              <a:xfrm>
                <a:off x="6646863" y="6361112"/>
                <a:ext cx="574674" cy="574674"/>
              </a:xfrm>
              <a:custGeom>
                <a:avLst/>
                <a:gdLst/>
                <a:ahLst/>
                <a:cxnLst/>
                <a:rect l="0" t="0" r="0" b="0"/>
                <a:pathLst>
                  <a:path w="120000" h="120000" extrusionOk="0">
                    <a:moveTo>
                      <a:pt x="119924" y="59135"/>
                    </a:moveTo>
                    <a:lnTo>
                      <a:pt x="119924" y="59135"/>
                    </a:lnTo>
                    <a:cubicBezTo>
                      <a:pt x="119924" y="93625"/>
                      <a:pt x="93700" y="119924"/>
                      <a:pt x="60788" y="119924"/>
                    </a:cubicBezTo>
                    <a:cubicBezTo>
                      <a:pt x="27952" y="119924"/>
                      <a:pt x="0" y="93625"/>
                      <a:pt x="0" y="59135"/>
                    </a:cubicBezTo>
                    <a:cubicBezTo>
                      <a:pt x="0" y="26299"/>
                      <a:pt x="27952" y="0"/>
                      <a:pt x="60788" y="0"/>
                    </a:cubicBezTo>
                    <a:cubicBezTo>
                      <a:pt x="93700" y="0"/>
                      <a:pt x="119924" y="26299"/>
                      <a:pt x="119924" y="59135"/>
                    </a:cubicBezTo>
                  </a:path>
                </a:pathLst>
              </a:custGeom>
              <a:solidFill>
                <a:srgbClr val="212227"/>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39" name="Shape 1239"/>
              <p:cNvSpPr/>
              <p:nvPr/>
            </p:nvSpPr>
            <p:spPr>
              <a:xfrm>
                <a:off x="6827838" y="6534150"/>
                <a:ext cx="220662" cy="228600"/>
              </a:xfrm>
              <a:custGeom>
                <a:avLst/>
                <a:gdLst/>
                <a:ahLst/>
                <a:cxnLst/>
                <a:rect l="0" t="0" r="0" b="0"/>
                <a:pathLst>
                  <a:path w="120000" h="120000" extrusionOk="0">
                    <a:moveTo>
                      <a:pt x="93964" y="119811"/>
                    </a:moveTo>
                    <a:lnTo>
                      <a:pt x="93964" y="119811"/>
                    </a:lnTo>
                    <a:cubicBezTo>
                      <a:pt x="21337" y="119811"/>
                      <a:pt x="21337" y="119811"/>
                      <a:pt x="21337" y="119811"/>
                    </a:cubicBezTo>
                    <a:cubicBezTo>
                      <a:pt x="8417" y="119811"/>
                      <a:pt x="0" y="107338"/>
                      <a:pt x="0" y="95055"/>
                    </a:cubicBezTo>
                    <a:cubicBezTo>
                      <a:pt x="0" y="24755"/>
                      <a:pt x="0" y="24755"/>
                      <a:pt x="0" y="24755"/>
                    </a:cubicBezTo>
                    <a:cubicBezTo>
                      <a:pt x="0" y="8314"/>
                      <a:pt x="8417" y="0"/>
                      <a:pt x="21337" y="0"/>
                    </a:cubicBezTo>
                    <a:cubicBezTo>
                      <a:pt x="93964" y="0"/>
                      <a:pt x="93964" y="0"/>
                      <a:pt x="93964" y="0"/>
                    </a:cubicBezTo>
                    <a:cubicBezTo>
                      <a:pt x="106884" y="0"/>
                      <a:pt x="119804" y="8314"/>
                      <a:pt x="119804" y="24755"/>
                    </a:cubicBezTo>
                    <a:cubicBezTo>
                      <a:pt x="119804" y="95055"/>
                      <a:pt x="119804" y="95055"/>
                      <a:pt x="119804" y="95055"/>
                    </a:cubicBezTo>
                    <a:cubicBezTo>
                      <a:pt x="119804" y="107338"/>
                      <a:pt x="106884" y="119811"/>
                      <a:pt x="93964" y="119811"/>
                    </a:cubicBezTo>
                    <a:close/>
                    <a:moveTo>
                      <a:pt x="21337" y="8314"/>
                    </a:moveTo>
                    <a:lnTo>
                      <a:pt x="21337" y="8314"/>
                    </a:lnTo>
                    <a:cubicBezTo>
                      <a:pt x="17030" y="8314"/>
                      <a:pt x="8417" y="16629"/>
                      <a:pt x="8417" y="24755"/>
                    </a:cubicBezTo>
                    <a:cubicBezTo>
                      <a:pt x="8417" y="95055"/>
                      <a:pt x="8417" y="95055"/>
                      <a:pt x="8417" y="95055"/>
                    </a:cubicBezTo>
                    <a:cubicBezTo>
                      <a:pt x="8417" y="103370"/>
                      <a:pt x="17030" y="107338"/>
                      <a:pt x="21337" y="107338"/>
                    </a:cubicBezTo>
                    <a:cubicBezTo>
                      <a:pt x="93964" y="107338"/>
                      <a:pt x="93964" y="107338"/>
                      <a:pt x="93964" y="107338"/>
                    </a:cubicBezTo>
                    <a:cubicBezTo>
                      <a:pt x="102577" y="107338"/>
                      <a:pt x="106884" y="103370"/>
                      <a:pt x="106884" y="95055"/>
                    </a:cubicBezTo>
                    <a:cubicBezTo>
                      <a:pt x="106884" y="24755"/>
                      <a:pt x="106884" y="24755"/>
                      <a:pt x="106884" y="24755"/>
                    </a:cubicBezTo>
                    <a:cubicBezTo>
                      <a:pt x="106884" y="16629"/>
                      <a:pt x="102577" y="8314"/>
                      <a:pt x="93964" y="8314"/>
                    </a:cubicBezTo>
                    <a:cubicBezTo>
                      <a:pt x="21337" y="8314"/>
                      <a:pt x="21337" y="8314"/>
                      <a:pt x="21337" y="8314"/>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40" name="Shape 1240"/>
              <p:cNvSpPr/>
              <p:nvPr/>
            </p:nvSpPr>
            <p:spPr>
              <a:xfrm>
                <a:off x="6694488" y="1127125"/>
                <a:ext cx="488949" cy="47625"/>
              </a:xfrm>
              <a:custGeom>
                <a:avLst/>
                <a:gdLst/>
                <a:ahLst/>
                <a:cxnLst/>
                <a:rect l="0" t="0" r="0" b="0"/>
                <a:pathLst>
                  <a:path w="120000" h="120000" extrusionOk="0">
                    <a:moveTo>
                      <a:pt x="112212" y="119090"/>
                    </a:moveTo>
                    <a:lnTo>
                      <a:pt x="112212" y="119090"/>
                    </a:lnTo>
                    <a:cubicBezTo>
                      <a:pt x="5752" y="119090"/>
                      <a:pt x="5752" y="119090"/>
                      <a:pt x="5752" y="119090"/>
                    </a:cubicBezTo>
                    <a:cubicBezTo>
                      <a:pt x="1946" y="119090"/>
                      <a:pt x="0" y="99090"/>
                      <a:pt x="0" y="60000"/>
                    </a:cubicBezTo>
                    <a:cubicBezTo>
                      <a:pt x="0" y="20000"/>
                      <a:pt x="1946" y="0"/>
                      <a:pt x="5752" y="0"/>
                    </a:cubicBezTo>
                    <a:cubicBezTo>
                      <a:pt x="112212" y="0"/>
                      <a:pt x="112212" y="0"/>
                      <a:pt x="112212" y="0"/>
                    </a:cubicBezTo>
                    <a:cubicBezTo>
                      <a:pt x="116106" y="0"/>
                      <a:pt x="119911" y="20000"/>
                      <a:pt x="119911" y="60000"/>
                    </a:cubicBezTo>
                    <a:cubicBezTo>
                      <a:pt x="119911" y="99090"/>
                      <a:pt x="116106" y="119090"/>
                      <a:pt x="112212" y="11909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41" name="Shape 1241"/>
              <p:cNvSpPr/>
              <p:nvPr/>
            </p:nvSpPr>
            <p:spPr>
              <a:xfrm>
                <a:off x="6889750" y="858837"/>
                <a:ext cx="87313" cy="87311"/>
              </a:xfrm>
              <a:custGeom>
                <a:avLst/>
                <a:gdLst/>
                <a:ahLst/>
                <a:cxnLst/>
                <a:rect l="0" t="0" r="0" b="0"/>
                <a:pathLst>
                  <a:path w="120000" h="120000" extrusionOk="0">
                    <a:moveTo>
                      <a:pt x="64958" y="0"/>
                    </a:moveTo>
                    <a:lnTo>
                      <a:pt x="64958" y="0"/>
                    </a:lnTo>
                    <a:cubicBezTo>
                      <a:pt x="32727" y="0"/>
                      <a:pt x="0" y="21818"/>
                      <a:pt x="0" y="54545"/>
                    </a:cubicBezTo>
                    <a:cubicBezTo>
                      <a:pt x="0" y="65454"/>
                      <a:pt x="0" y="65454"/>
                      <a:pt x="0" y="65454"/>
                    </a:cubicBezTo>
                    <a:cubicBezTo>
                      <a:pt x="0" y="98181"/>
                      <a:pt x="32727" y="119504"/>
                      <a:pt x="64958" y="119504"/>
                    </a:cubicBezTo>
                    <a:cubicBezTo>
                      <a:pt x="97685" y="119504"/>
                      <a:pt x="119504" y="98181"/>
                      <a:pt x="119504" y="65454"/>
                    </a:cubicBezTo>
                    <a:cubicBezTo>
                      <a:pt x="119504" y="54545"/>
                      <a:pt x="119504" y="54545"/>
                      <a:pt x="119504" y="54545"/>
                    </a:cubicBezTo>
                    <a:cubicBezTo>
                      <a:pt x="119504" y="21818"/>
                      <a:pt x="97685" y="0"/>
                      <a:pt x="64958" y="0"/>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42" name="Shape 1242"/>
              <p:cNvSpPr/>
              <p:nvPr/>
            </p:nvSpPr>
            <p:spPr>
              <a:xfrm>
                <a:off x="5583237" y="1449387"/>
                <a:ext cx="2684462" cy="4730750"/>
              </a:xfrm>
              <a:custGeom>
                <a:avLst/>
                <a:gdLst/>
                <a:ahLst/>
                <a:cxnLst/>
                <a:rect l="0" t="0" r="0" b="0"/>
                <a:pathLst>
                  <a:path w="120000" h="120000" extrusionOk="0">
                    <a:moveTo>
                      <a:pt x="119983" y="119990"/>
                    </a:moveTo>
                    <a:lnTo>
                      <a:pt x="0" y="119990"/>
                    </a:lnTo>
                    <a:lnTo>
                      <a:pt x="0" y="0"/>
                    </a:lnTo>
                    <a:lnTo>
                      <a:pt x="119983" y="0"/>
                    </a:lnTo>
                    <a:lnTo>
                      <a:pt x="119983" y="119990"/>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243" name="Shape 1243"/>
            <p:cNvSpPr/>
            <p:nvPr/>
          </p:nvSpPr>
          <p:spPr>
            <a:xfrm>
              <a:off x="5348287" y="496887"/>
              <a:ext cx="3155950" cy="6635750"/>
            </a:xfrm>
            <a:custGeom>
              <a:avLst/>
              <a:gdLst/>
              <a:ahLst/>
              <a:cxnLst/>
              <a:rect l="0" t="0" r="0" b="0"/>
              <a:pathLst>
                <a:path w="120000" h="120000" extrusionOk="0">
                  <a:moveTo>
                    <a:pt x="115196" y="2845"/>
                  </a:moveTo>
                  <a:lnTo>
                    <a:pt x="115196" y="2845"/>
                  </a:lnTo>
                  <a:cubicBezTo>
                    <a:pt x="112212" y="1419"/>
                    <a:pt x="108024" y="566"/>
                    <a:pt x="103234" y="566"/>
                  </a:cubicBezTo>
                  <a:cubicBezTo>
                    <a:pt x="99648" y="566"/>
                    <a:pt x="99648" y="566"/>
                    <a:pt x="99648" y="566"/>
                  </a:cubicBezTo>
                  <a:cubicBezTo>
                    <a:pt x="99648" y="279"/>
                    <a:pt x="99648" y="279"/>
                    <a:pt x="99648" y="279"/>
                  </a:cubicBezTo>
                  <a:cubicBezTo>
                    <a:pt x="99648" y="143"/>
                    <a:pt x="99648" y="0"/>
                    <a:pt x="99046" y="0"/>
                  </a:cubicBezTo>
                  <a:cubicBezTo>
                    <a:pt x="80789" y="0"/>
                    <a:pt x="80789" y="0"/>
                    <a:pt x="80789" y="0"/>
                  </a:cubicBezTo>
                  <a:cubicBezTo>
                    <a:pt x="80488" y="0"/>
                    <a:pt x="80200" y="143"/>
                    <a:pt x="80200" y="279"/>
                  </a:cubicBezTo>
                  <a:cubicBezTo>
                    <a:pt x="80200" y="566"/>
                    <a:pt x="80200" y="566"/>
                    <a:pt x="80200" y="566"/>
                  </a:cubicBezTo>
                  <a:cubicBezTo>
                    <a:pt x="17354" y="566"/>
                    <a:pt x="17354" y="566"/>
                    <a:pt x="17354" y="566"/>
                  </a:cubicBezTo>
                  <a:cubicBezTo>
                    <a:pt x="7773" y="566"/>
                    <a:pt x="602" y="3841"/>
                    <a:pt x="602" y="8542"/>
                  </a:cubicBezTo>
                  <a:cubicBezTo>
                    <a:pt x="602" y="16941"/>
                    <a:pt x="602" y="16941"/>
                    <a:pt x="602" y="16941"/>
                  </a:cubicBezTo>
                  <a:lnTo>
                    <a:pt x="602" y="16941"/>
                  </a:lnTo>
                  <a:cubicBezTo>
                    <a:pt x="301" y="16941"/>
                    <a:pt x="0" y="16941"/>
                    <a:pt x="0" y="17084"/>
                  </a:cubicBezTo>
                  <a:cubicBezTo>
                    <a:pt x="0" y="22064"/>
                    <a:pt x="0" y="22064"/>
                    <a:pt x="0" y="22064"/>
                  </a:cubicBezTo>
                  <a:cubicBezTo>
                    <a:pt x="0" y="22208"/>
                    <a:pt x="301" y="22344"/>
                    <a:pt x="602" y="22344"/>
                  </a:cubicBezTo>
                  <a:lnTo>
                    <a:pt x="602" y="22344"/>
                  </a:lnTo>
                  <a:cubicBezTo>
                    <a:pt x="602" y="24487"/>
                    <a:pt x="602" y="24487"/>
                    <a:pt x="602" y="24487"/>
                  </a:cubicBezTo>
                  <a:lnTo>
                    <a:pt x="602" y="24487"/>
                  </a:lnTo>
                  <a:cubicBezTo>
                    <a:pt x="301" y="24487"/>
                    <a:pt x="0" y="24623"/>
                    <a:pt x="0" y="24766"/>
                  </a:cubicBezTo>
                  <a:cubicBezTo>
                    <a:pt x="0" y="32169"/>
                    <a:pt x="0" y="32169"/>
                    <a:pt x="0" y="32169"/>
                  </a:cubicBezTo>
                  <a:cubicBezTo>
                    <a:pt x="0" y="32312"/>
                    <a:pt x="301" y="32312"/>
                    <a:pt x="602" y="32312"/>
                  </a:cubicBezTo>
                  <a:lnTo>
                    <a:pt x="602" y="32312"/>
                  </a:lnTo>
                  <a:cubicBezTo>
                    <a:pt x="602" y="34305"/>
                    <a:pt x="602" y="34305"/>
                    <a:pt x="602" y="34305"/>
                  </a:cubicBezTo>
                  <a:lnTo>
                    <a:pt x="602" y="34305"/>
                  </a:lnTo>
                  <a:cubicBezTo>
                    <a:pt x="301" y="34305"/>
                    <a:pt x="0" y="34448"/>
                    <a:pt x="0" y="34591"/>
                  </a:cubicBezTo>
                  <a:cubicBezTo>
                    <a:pt x="0" y="42137"/>
                    <a:pt x="0" y="42137"/>
                    <a:pt x="0" y="42137"/>
                  </a:cubicBezTo>
                  <a:cubicBezTo>
                    <a:pt x="0" y="42274"/>
                    <a:pt x="301" y="42274"/>
                    <a:pt x="602" y="42274"/>
                  </a:cubicBezTo>
                  <a:lnTo>
                    <a:pt x="602" y="42274"/>
                  </a:lnTo>
                  <a:cubicBezTo>
                    <a:pt x="602" y="112024"/>
                    <a:pt x="602" y="112024"/>
                    <a:pt x="602" y="112024"/>
                  </a:cubicBezTo>
                  <a:cubicBezTo>
                    <a:pt x="602" y="116432"/>
                    <a:pt x="8088" y="119993"/>
                    <a:pt x="17354" y="119993"/>
                  </a:cubicBezTo>
                  <a:cubicBezTo>
                    <a:pt x="103234" y="119993"/>
                    <a:pt x="103234" y="119993"/>
                    <a:pt x="103234" y="119993"/>
                  </a:cubicBezTo>
                  <a:cubicBezTo>
                    <a:pt x="112513" y="119993"/>
                    <a:pt x="119986" y="116432"/>
                    <a:pt x="119986" y="112024"/>
                  </a:cubicBezTo>
                  <a:cubicBezTo>
                    <a:pt x="119986" y="8542"/>
                    <a:pt x="119986" y="8542"/>
                    <a:pt x="119986" y="8542"/>
                  </a:cubicBezTo>
                  <a:cubicBezTo>
                    <a:pt x="119986" y="6406"/>
                    <a:pt x="118494" y="4414"/>
                    <a:pt x="115196" y="2845"/>
                  </a:cubicBezTo>
                  <a:close/>
                  <a:moveTo>
                    <a:pt x="117591" y="112024"/>
                  </a:moveTo>
                  <a:lnTo>
                    <a:pt x="117591" y="112024"/>
                  </a:lnTo>
                  <a:cubicBezTo>
                    <a:pt x="117591" y="115859"/>
                    <a:pt x="111309" y="118854"/>
                    <a:pt x="103234" y="118854"/>
                  </a:cubicBezTo>
                  <a:cubicBezTo>
                    <a:pt x="17354" y="118854"/>
                    <a:pt x="17354" y="118854"/>
                    <a:pt x="17354" y="118854"/>
                  </a:cubicBezTo>
                  <a:cubicBezTo>
                    <a:pt x="9580" y="118854"/>
                    <a:pt x="2983" y="115859"/>
                    <a:pt x="2983" y="112024"/>
                  </a:cubicBezTo>
                  <a:cubicBezTo>
                    <a:pt x="2983" y="8542"/>
                    <a:pt x="2983" y="8542"/>
                    <a:pt x="2983" y="8542"/>
                  </a:cubicBezTo>
                  <a:cubicBezTo>
                    <a:pt x="2983" y="4557"/>
                    <a:pt x="8978" y="1705"/>
                    <a:pt x="17354" y="1705"/>
                  </a:cubicBezTo>
                  <a:cubicBezTo>
                    <a:pt x="103234" y="1705"/>
                    <a:pt x="103234" y="1705"/>
                    <a:pt x="103234" y="1705"/>
                  </a:cubicBezTo>
                  <a:cubicBezTo>
                    <a:pt x="111610" y="1705"/>
                    <a:pt x="117591" y="4694"/>
                    <a:pt x="117591" y="8542"/>
                  </a:cubicBezTo>
                  <a:lnTo>
                    <a:pt x="117591" y="112024"/>
                  </a:lnTo>
                  <a:close/>
                </a:path>
              </a:pathLst>
            </a:custGeom>
            <a:solidFill>
              <a:srgbClr val="26292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244" name="Shape 1244"/>
          <p:cNvSpPr>
            <a:spLocks noGrp="1"/>
          </p:cNvSpPr>
          <p:nvPr>
            <p:ph type="pic" idx="2"/>
          </p:nvPr>
        </p:nvSpPr>
        <p:spPr>
          <a:xfrm>
            <a:off x="3893150" y="1279968"/>
            <a:ext cx="1363799" cy="3416485"/>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245" name="Shape 1245"/>
          <p:cNvGrpSpPr/>
          <p:nvPr/>
        </p:nvGrpSpPr>
        <p:grpSpPr>
          <a:xfrm>
            <a:off x="5447273" y="2323699"/>
            <a:ext cx="1136329" cy="2923716"/>
            <a:chOff x="3489325" y="449262"/>
            <a:chExt cx="1663700" cy="3044825"/>
          </a:xfrm>
        </p:grpSpPr>
        <p:sp>
          <p:nvSpPr>
            <p:cNvPr id="1246" name="Shape 1246"/>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47" name="Shape 1247"/>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48" name="Shape 1248"/>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49" name="Shape 1249"/>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50" name="Shape 1250"/>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51" name="Shape 1251"/>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252" name="Shape 1252"/>
          <p:cNvSpPr>
            <a:spLocks noGrp="1"/>
          </p:cNvSpPr>
          <p:nvPr>
            <p:ph type="pic" idx="3"/>
          </p:nvPr>
        </p:nvSpPr>
        <p:spPr>
          <a:xfrm>
            <a:off x="5491505" y="2948740"/>
            <a:ext cx="998632" cy="166689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253" name="Shape 1253"/>
          <p:cNvGrpSpPr/>
          <p:nvPr/>
        </p:nvGrpSpPr>
        <p:grpSpPr>
          <a:xfrm>
            <a:off x="2578716" y="2325682"/>
            <a:ext cx="1136329" cy="2923716"/>
            <a:chOff x="3489325" y="449262"/>
            <a:chExt cx="1663700" cy="3044825"/>
          </a:xfrm>
        </p:grpSpPr>
        <p:sp>
          <p:nvSpPr>
            <p:cNvPr id="1254" name="Shape 1254"/>
            <p:cNvSpPr/>
            <p:nvPr/>
          </p:nvSpPr>
          <p:spPr>
            <a:xfrm>
              <a:off x="3665537" y="449262"/>
              <a:ext cx="1244599" cy="739775"/>
            </a:xfrm>
            <a:custGeom>
              <a:avLst/>
              <a:gdLst/>
              <a:ahLst/>
              <a:cxnLst/>
              <a:rect l="0" t="0" r="0" b="0"/>
              <a:pathLst>
                <a:path w="120000" h="120000" extrusionOk="0">
                  <a:moveTo>
                    <a:pt x="59947" y="119941"/>
                  </a:moveTo>
                  <a:lnTo>
                    <a:pt x="59947" y="119941"/>
                  </a:lnTo>
                  <a:cubicBezTo>
                    <a:pt x="119965" y="98229"/>
                    <a:pt x="119965" y="98229"/>
                    <a:pt x="119965" y="98229"/>
                  </a:cubicBezTo>
                  <a:cubicBezTo>
                    <a:pt x="112402" y="90058"/>
                    <a:pt x="109176" y="74649"/>
                    <a:pt x="108343" y="62509"/>
                  </a:cubicBezTo>
                  <a:cubicBezTo>
                    <a:pt x="107545" y="49844"/>
                    <a:pt x="106747" y="31284"/>
                    <a:pt x="106261" y="21712"/>
                  </a:cubicBezTo>
                  <a:cubicBezTo>
                    <a:pt x="105672" y="12315"/>
                    <a:pt x="102688" y="8638"/>
                    <a:pt x="98699" y="6303"/>
                  </a:cubicBezTo>
                  <a:cubicBezTo>
                    <a:pt x="94640" y="4143"/>
                    <a:pt x="76877" y="0"/>
                    <a:pt x="60503" y="0"/>
                  </a:cubicBezTo>
                  <a:cubicBezTo>
                    <a:pt x="60190" y="0"/>
                    <a:pt x="60190" y="0"/>
                    <a:pt x="59947" y="0"/>
                  </a:cubicBezTo>
                  <a:cubicBezTo>
                    <a:pt x="59705" y="0"/>
                    <a:pt x="59705" y="0"/>
                    <a:pt x="59358" y="0"/>
                  </a:cubicBezTo>
                  <a:cubicBezTo>
                    <a:pt x="42983" y="0"/>
                    <a:pt x="25221" y="4143"/>
                    <a:pt x="21266" y="6303"/>
                  </a:cubicBezTo>
                  <a:cubicBezTo>
                    <a:pt x="16860" y="8638"/>
                    <a:pt x="14189" y="12315"/>
                    <a:pt x="13703" y="21712"/>
                  </a:cubicBezTo>
                  <a:cubicBezTo>
                    <a:pt x="13148" y="31284"/>
                    <a:pt x="12315" y="49844"/>
                    <a:pt x="11517" y="62509"/>
                  </a:cubicBezTo>
                  <a:cubicBezTo>
                    <a:pt x="10477" y="74649"/>
                    <a:pt x="7458" y="90058"/>
                    <a:pt x="0" y="98229"/>
                  </a:cubicBezTo>
                  <a:lnTo>
                    <a:pt x="59947" y="119941"/>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55" name="Shape 1255"/>
            <p:cNvSpPr/>
            <p:nvPr/>
          </p:nvSpPr>
          <p:spPr>
            <a:xfrm>
              <a:off x="3665537" y="2754313"/>
              <a:ext cx="1244599" cy="739775"/>
            </a:xfrm>
            <a:custGeom>
              <a:avLst/>
              <a:gdLst/>
              <a:ahLst/>
              <a:cxnLst/>
              <a:rect l="0" t="0" r="0" b="0"/>
              <a:pathLst>
                <a:path w="120000" h="120000" extrusionOk="0">
                  <a:moveTo>
                    <a:pt x="59947" y="0"/>
                  </a:moveTo>
                  <a:lnTo>
                    <a:pt x="59947" y="0"/>
                  </a:lnTo>
                  <a:cubicBezTo>
                    <a:pt x="0" y="21712"/>
                    <a:pt x="0" y="21712"/>
                    <a:pt x="0" y="21712"/>
                  </a:cubicBezTo>
                  <a:cubicBezTo>
                    <a:pt x="7458" y="29883"/>
                    <a:pt x="10477" y="45291"/>
                    <a:pt x="11517" y="57431"/>
                  </a:cubicBezTo>
                  <a:cubicBezTo>
                    <a:pt x="12315" y="69688"/>
                    <a:pt x="13148" y="88249"/>
                    <a:pt x="13703" y="97704"/>
                  </a:cubicBezTo>
                  <a:cubicBezTo>
                    <a:pt x="14189" y="107217"/>
                    <a:pt x="16860" y="111303"/>
                    <a:pt x="21266" y="113112"/>
                  </a:cubicBezTo>
                  <a:cubicBezTo>
                    <a:pt x="25221" y="115447"/>
                    <a:pt x="42983" y="119941"/>
                    <a:pt x="59358" y="119941"/>
                  </a:cubicBezTo>
                  <a:cubicBezTo>
                    <a:pt x="59705" y="119941"/>
                    <a:pt x="59705" y="119941"/>
                    <a:pt x="59947" y="119941"/>
                  </a:cubicBezTo>
                  <a:cubicBezTo>
                    <a:pt x="60190" y="119941"/>
                    <a:pt x="60190" y="119941"/>
                    <a:pt x="60503" y="119941"/>
                  </a:cubicBezTo>
                  <a:cubicBezTo>
                    <a:pt x="76877" y="119941"/>
                    <a:pt x="94640" y="115447"/>
                    <a:pt x="98699" y="113112"/>
                  </a:cubicBezTo>
                  <a:cubicBezTo>
                    <a:pt x="102688" y="111303"/>
                    <a:pt x="105672" y="107217"/>
                    <a:pt x="106261" y="97704"/>
                  </a:cubicBezTo>
                  <a:cubicBezTo>
                    <a:pt x="106747" y="88249"/>
                    <a:pt x="107545" y="69688"/>
                    <a:pt x="108343" y="57431"/>
                  </a:cubicBezTo>
                  <a:cubicBezTo>
                    <a:pt x="109176" y="45291"/>
                    <a:pt x="112402" y="29883"/>
                    <a:pt x="119965" y="21712"/>
                  </a:cubicBezTo>
                  <a:lnTo>
                    <a:pt x="59947"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56" name="Shape 1256"/>
            <p:cNvSpPr/>
            <p:nvPr/>
          </p:nvSpPr>
          <p:spPr>
            <a:xfrm>
              <a:off x="5065712" y="2020888"/>
              <a:ext cx="39687" cy="485775"/>
            </a:xfrm>
            <a:custGeom>
              <a:avLst/>
              <a:gdLst/>
              <a:ahLst/>
              <a:cxnLst/>
              <a:rect l="0" t="0" r="0" b="0"/>
              <a:pathLst>
                <a:path w="120000" h="120000" extrusionOk="0">
                  <a:moveTo>
                    <a:pt x="0" y="115196"/>
                  </a:moveTo>
                  <a:lnTo>
                    <a:pt x="0" y="115196"/>
                  </a:lnTo>
                  <a:cubicBezTo>
                    <a:pt x="0" y="117865"/>
                    <a:pt x="24864" y="119911"/>
                    <a:pt x="60540" y="119911"/>
                  </a:cubicBezTo>
                  <a:cubicBezTo>
                    <a:pt x="94054" y="119911"/>
                    <a:pt x="118918" y="117865"/>
                    <a:pt x="118918" y="115196"/>
                  </a:cubicBezTo>
                  <a:cubicBezTo>
                    <a:pt x="118918" y="4714"/>
                    <a:pt x="118918" y="4714"/>
                    <a:pt x="118918" y="4714"/>
                  </a:cubicBezTo>
                  <a:cubicBezTo>
                    <a:pt x="118918" y="2045"/>
                    <a:pt x="94054" y="0"/>
                    <a:pt x="60540" y="0"/>
                  </a:cubicBezTo>
                  <a:cubicBezTo>
                    <a:pt x="24864" y="0"/>
                    <a:pt x="0" y="2045"/>
                    <a:pt x="0" y="4714"/>
                  </a:cubicBezTo>
                  <a:lnTo>
                    <a:pt x="0" y="115196"/>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57" name="Shape 1257"/>
            <p:cNvSpPr/>
            <p:nvPr/>
          </p:nvSpPr>
          <p:spPr>
            <a:xfrm>
              <a:off x="3489325" y="1027112"/>
              <a:ext cx="1597024" cy="1887537"/>
            </a:xfrm>
            <a:custGeom>
              <a:avLst/>
              <a:gdLst/>
              <a:ahLst/>
              <a:cxnLst/>
              <a:rect l="0" t="0" r="0" b="0"/>
              <a:pathLst>
                <a:path w="120000" h="120000" extrusionOk="0">
                  <a:moveTo>
                    <a:pt x="119972" y="101182"/>
                  </a:moveTo>
                  <a:lnTo>
                    <a:pt x="119972" y="101182"/>
                  </a:lnTo>
                  <a:cubicBezTo>
                    <a:pt x="119972" y="111621"/>
                    <a:pt x="110126" y="119977"/>
                    <a:pt x="97709" y="119977"/>
                  </a:cubicBezTo>
                  <a:cubicBezTo>
                    <a:pt x="22209" y="119977"/>
                    <a:pt x="22209" y="119977"/>
                    <a:pt x="22209" y="119977"/>
                  </a:cubicBezTo>
                  <a:cubicBezTo>
                    <a:pt x="10063" y="119977"/>
                    <a:pt x="0" y="111621"/>
                    <a:pt x="0" y="101182"/>
                  </a:cubicBezTo>
                  <a:cubicBezTo>
                    <a:pt x="0" y="18840"/>
                    <a:pt x="0" y="18840"/>
                    <a:pt x="0" y="18840"/>
                  </a:cubicBezTo>
                  <a:cubicBezTo>
                    <a:pt x="0" y="8561"/>
                    <a:pt x="10063" y="0"/>
                    <a:pt x="22209" y="0"/>
                  </a:cubicBezTo>
                  <a:cubicBezTo>
                    <a:pt x="97709" y="0"/>
                    <a:pt x="97709" y="0"/>
                    <a:pt x="97709" y="0"/>
                  </a:cubicBezTo>
                  <a:cubicBezTo>
                    <a:pt x="110126" y="0"/>
                    <a:pt x="119972" y="8561"/>
                    <a:pt x="119972" y="18840"/>
                  </a:cubicBezTo>
                  <a:lnTo>
                    <a:pt x="119972" y="101182"/>
                  </a:ln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58" name="Shape 1258"/>
            <p:cNvSpPr/>
            <p:nvPr/>
          </p:nvSpPr>
          <p:spPr>
            <a:xfrm>
              <a:off x="3556000" y="1101725"/>
              <a:ext cx="1463675" cy="1736724"/>
            </a:xfrm>
            <a:custGeom>
              <a:avLst/>
              <a:gdLst/>
              <a:ahLst/>
              <a:cxnLst/>
              <a:rect l="0" t="0" r="0" b="0"/>
              <a:pathLst>
                <a:path w="120000" h="120000" extrusionOk="0">
                  <a:moveTo>
                    <a:pt x="119970" y="104726"/>
                  </a:moveTo>
                  <a:lnTo>
                    <a:pt x="119970" y="104726"/>
                  </a:lnTo>
                  <a:cubicBezTo>
                    <a:pt x="119970" y="113233"/>
                    <a:pt x="111761" y="119975"/>
                    <a:pt x="101899" y="119975"/>
                  </a:cubicBezTo>
                  <a:cubicBezTo>
                    <a:pt x="18100" y="119975"/>
                    <a:pt x="18100" y="119975"/>
                    <a:pt x="18100" y="119975"/>
                  </a:cubicBezTo>
                  <a:cubicBezTo>
                    <a:pt x="8001" y="119975"/>
                    <a:pt x="0" y="113233"/>
                    <a:pt x="0" y="104726"/>
                  </a:cubicBezTo>
                  <a:cubicBezTo>
                    <a:pt x="0" y="15248"/>
                    <a:pt x="0" y="15248"/>
                    <a:pt x="0" y="15248"/>
                  </a:cubicBezTo>
                  <a:cubicBezTo>
                    <a:pt x="0" y="6766"/>
                    <a:pt x="8001" y="0"/>
                    <a:pt x="18100" y="0"/>
                  </a:cubicBezTo>
                  <a:cubicBezTo>
                    <a:pt x="101899" y="0"/>
                    <a:pt x="101899" y="0"/>
                    <a:pt x="101899" y="0"/>
                  </a:cubicBezTo>
                  <a:cubicBezTo>
                    <a:pt x="111761" y="0"/>
                    <a:pt x="119970" y="6766"/>
                    <a:pt x="119970" y="15248"/>
                  </a:cubicBezTo>
                  <a:lnTo>
                    <a:pt x="119970" y="104726"/>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59" name="Shape 1259"/>
            <p:cNvSpPr/>
            <p:nvPr/>
          </p:nvSpPr>
          <p:spPr>
            <a:xfrm>
              <a:off x="5054600" y="1468437"/>
              <a:ext cx="98425" cy="312737"/>
            </a:xfrm>
            <a:custGeom>
              <a:avLst/>
              <a:gdLst/>
              <a:ahLst/>
              <a:cxnLst/>
              <a:rect l="0" t="0" r="0" b="0"/>
              <a:pathLst>
                <a:path w="120000" h="120000" extrusionOk="0">
                  <a:moveTo>
                    <a:pt x="119558" y="107034"/>
                  </a:moveTo>
                  <a:lnTo>
                    <a:pt x="119558" y="107034"/>
                  </a:lnTo>
                  <a:cubicBezTo>
                    <a:pt x="119558" y="114482"/>
                    <a:pt x="102794" y="119862"/>
                    <a:pt x="85588" y="119862"/>
                  </a:cubicBezTo>
                  <a:cubicBezTo>
                    <a:pt x="41029" y="119862"/>
                    <a:pt x="41029" y="119862"/>
                    <a:pt x="41029" y="119862"/>
                  </a:cubicBezTo>
                  <a:cubicBezTo>
                    <a:pt x="23382" y="119862"/>
                    <a:pt x="0" y="101517"/>
                    <a:pt x="0" y="75172"/>
                  </a:cubicBezTo>
                  <a:cubicBezTo>
                    <a:pt x="0" y="36413"/>
                    <a:pt x="0" y="36413"/>
                    <a:pt x="0" y="36413"/>
                  </a:cubicBezTo>
                  <a:cubicBezTo>
                    <a:pt x="0" y="19310"/>
                    <a:pt x="23382" y="0"/>
                    <a:pt x="41029" y="0"/>
                  </a:cubicBezTo>
                  <a:cubicBezTo>
                    <a:pt x="85588" y="0"/>
                    <a:pt x="85588" y="0"/>
                    <a:pt x="85588" y="0"/>
                  </a:cubicBezTo>
                  <a:cubicBezTo>
                    <a:pt x="102794" y="0"/>
                    <a:pt x="119558" y="5517"/>
                    <a:pt x="119558" y="11862"/>
                  </a:cubicBezTo>
                  <a:lnTo>
                    <a:pt x="119558" y="107034"/>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260" name="Shape 1260"/>
          <p:cNvSpPr>
            <a:spLocks noGrp="1"/>
          </p:cNvSpPr>
          <p:nvPr>
            <p:ph type="pic" idx="4"/>
          </p:nvPr>
        </p:nvSpPr>
        <p:spPr>
          <a:xfrm>
            <a:off x="2622948" y="2950723"/>
            <a:ext cx="998632" cy="1666890"/>
          </a:xfrm>
          <a:prstGeom prst="roundRect">
            <a:avLst>
              <a:gd name="adj" fmla="val 14393"/>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4"/>
                                        </p:tgtEl>
                                        <p:attrNameLst>
                                          <p:attrName>style.visibility</p:attrName>
                                        </p:attrNameLst>
                                      </p:cBhvr>
                                      <p:to>
                                        <p:strVal val="visible"/>
                                      </p:to>
                                    </p:set>
                                    <p:animEffect transition="in" filter="fade">
                                      <p:cBhvr>
                                        <p:cTn id="7" dur="500"/>
                                        <p:tgtEl>
                                          <p:spTgt spid="12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33">
                                            <p:txEl>
                                              <p:pRg st="0" end="0"/>
                                            </p:txEl>
                                          </p:spTgt>
                                        </p:tgtEl>
                                        <p:attrNameLst>
                                          <p:attrName>style.visibility</p:attrName>
                                        </p:attrNameLst>
                                      </p:cBhvr>
                                      <p:to>
                                        <p:strVal val="visible"/>
                                      </p:to>
                                    </p:set>
                                    <p:animEffect transition="in" filter="fade">
                                      <p:cBhvr>
                                        <p:cTn id="11" dur="500"/>
                                        <p:tgtEl>
                                          <p:spTgt spid="123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33">
                                            <p:txEl>
                                              <p:pRg st="1" end="1"/>
                                            </p:txEl>
                                          </p:spTgt>
                                        </p:tgtEl>
                                        <p:attrNameLst>
                                          <p:attrName>style.visibility</p:attrName>
                                        </p:attrNameLst>
                                      </p:cBhvr>
                                      <p:to>
                                        <p:strVal val="visible"/>
                                      </p:to>
                                    </p:set>
                                    <p:animEffect transition="in" filter="fade">
                                      <p:cBhvr>
                                        <p:cTn id="15" dur="500"/>
                                        <p:tgtEl>
                                          <p:spTgt spid="123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33">
                                            <p:txEl>
                                              <p:pRg st="2" end="2"/>
                                            </p:txEl>
                                          </p:spTgt>
                                        </p:tgtEl>
                                        <p:attrNameLst>
                                          <p:attrName>style.visibility</p:attrName>
                                        </p:attrNameLst>
                                      </p:cBhvr>
                                      <p:to>
                                        <p:strVal val="visible"/>
                                      </p:to>
                                    </p:set>
                                    <p:animEffect transition="in" filter="fade">
                                      <p:cBhvr>
                                        <p:cTn id="19" dur="500"/>
                                        <p:tgtEl>
                                          <p:spTgt spid="123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33">
                                            <p:txEl>
                                              <p:pRg st="3" end="3"/>
                                            </p:txEl>
                                          </p:spTgt>
                                        </p:tgtEl>
                                        <p:attrNameLst>
                                          <p:attrName>style.visibility</p:attrName>
                                        </p:attrNameLst>
                                      </p:cBhvr>
                                      <p:to>
                                        <p:strVal val="visible"/>
                                      </p:to>
                                    </p:set>
                                    <p:animEffect transition="in" filter="fade">
                                      <p:cBhvr>
                                        <p:cTn id="23" dur="500"/>
                                        <p:tgtEl>
                                          <p:spTgt spid="123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33">
                                            <p:txEl>
                                              <p:pRg st="4" end="4"/>
                                            </p:txEl>
                                          </p:spTgt>
                                        </p:tgtEl>
                                        <p:attrNameLst>
                                          <p:attrName>style.visibility</p:attrName>
                                        </p:attrNameLst>
                                      </p:cBhvr>
                                      <p:to>
                                        <p:strVal val="visible"/>
                                      </p:to>
                                    </p:set>
                                    <p:animEffect transition="in" filter="fade">
                                      <p:cBhvr>
                                        <p:cTn id="27" dur="500"/>
                                        <p:tgtEl>
                                          <p:spTgt spid="123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33">
                                            <p:txEl>
                                              <p:pRg st="5" end="5"/>
                                            </p:txEl>
                                          </p:spTgt>
                                        </p:tgtEl>
                                        <p:attrNameLst>
                                          <p:attrName>style.visibility</p:attrName>
                                        </p:attrNameLst>
                                      </p:cBhvr>
                                      <p:to>
                                        <p:strVal val="visible"/>
                                      </p:to>
                                    </p:set>
                                    <p:animEffect transition="in" filter="fade">
                                      <p:cBhvr>
                                        <p:cTn id="31" dur="500"/>
                                        <p:tgtEl>
                                          <p:spTgt spid="123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33">
                                            <p:txEl>
                                              <p:pRg st="6" end="6"/>
                                            </p:txEl>
                                          </p:spTgt>
                                        </p:tgtEl>
                                        <p:attrNameLst>
                                          <p:attrName>style.visibility</p:attrName>
                                        </p:attrNameLst>
                                      </p:cBhvr>
                                      <p:to>
                                        <p:strVal val="visible"/>
                                      </p:to>
                                    </p:set>
                                    <p:animEffect transition="in" filter="fade">
                                      <p:cBhvr>
                                        <p:cTn id="35" dur="500"/>
                                        <p:tgtEl>
                                          <p:spTgt spid="1233">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33">
                                            <p:txEl>
                                              <p:pRg st="7" end="7"/>
                                            </p:txEl>
                                          </p:spTgt>
                                        </p:tgtEl>
                                        <p:attrNameLst>
                                          <p:attrName>style.visibility</p:attrName>
                                        </p:attrNameLst>
                                      </p:cBhvr>
                                      <p:to>
                                        <p:strVal val="visible"/>
                                      </p:to>
                                    </p:set>
                                    <p:animEffect transition="in" filter="fade">
                                      <p:cBhvr>
                                        <p:cTn id="39" dur="500"/>
                                        <p:tgtEl>
                                          <p:spTgt spid="1233">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233">
                                            <p:txEl>
                                              <p:pRg st="8" end="8"/>
                                            </p:txEl>
                                          </p:spTgt>
                                        </p:tgtEl>
                                        <p:attrNameLst>
                                          <p:attrName>style.visibility</p:attrName>
                                        </p:attrNameLst>
                                      </p:cBhvr>
                                      <p:to>
                                        <p:strVal val="visible"/>
                                      </p:to>
                                    </p:set>
                                    <p:animEffect transition="in" filter="fade">
                                      <p:cBhvr>
                                        <p:cTn id="43" dur="500"/>
                                        <p:tgtEl>
                                          <p:spTgt spid="1233">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235"/>
                                        </p:tgtEl>
                                        <p:attrNameLst>
                                          <p:attrName>style.visibility</p:attrName>
                                        </p:attrNameLst>
                                      </p:cBhvr>
                                      <p:to>
                                        <p:strVal val="visible"/>
                                      </p:to>
                                    </p:set>
                                    <p:anim calcmode="lin" valueType="num">
                                      <p:cBhvr additive="base">
                                        <p:cTn id="47" dur="500"/>
                                        <p:tgtEl>
                                          <p:spTgt spid="1235"/>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244"/>
                                        </p:tgtEl>
                                        <p:attrNameLst>
                                          <p:attrName>style.visibility</p:attrName>
                                        </p:attrNameLst>
                                      </p:cBhvr>
                                      <p:to>
                                        <p:strVal val="visible"/>
                                      </p:to>
                                    </p:set>
                                    <p:animEffect transition="in" filter="fade">
                                      <p:cBhvr>
                                        <p:cTn id="51" dur="500"/>
                                        <p:tgtEl>
                                          <p:spTgt spid="1244"/>
                                        </p:tgtEl>
                                      </p:cBhvr>
                                    </p:animEffect>
                                  </p:childTnLst>
                                </p:cTn>
                              </p:par>
                            </p:childTnLst>
                          </p:cTn>
                        </p:par>
                        <p:par>
                          <p:cTn id="52" fill="hold">
                            <p:stCondLst>
                              <p:cond delay="6000"/>
                            </p:stCondLst>
                            <p:childTnLst>
                              <p:par>
                                <p:cTn id="53" presetID="2" presetClass="entr" presetSubtype="1" fill="hold" nodeType="afterEffect">
                                  <p:stCondLst>
                                    <p:cond delay="0"/>
                                  </p:stCondLst>
                                  <p:childTnLst>
                                    <p:set>
                                      <p:cBhvr>
                                        <p:cTn id="54" dur="1" fill="hold">
                                          <p:stCondLst>
                                            <p:cond delay="0"/>
                                          </p:stCondLst>
                                        </p:cTn>
                                        <p:tgtEl>
                                          <p:spTgt spid="1253"/>
                                        </p:tgtEl>
                                        <p:attrNameLst>
                                          <p:attrName>style.visibility</p:attrName>
                                        </p:attrNameLst>
                                      </p:cBhvr>
                                      <p:to>
                                        <p:strVal val="visible"/>
                                      </p:to>
                                    </p:set>
                                    <p:anim calcmode="lin" valueType="num">
                                      <p:cBhvr additive="base">
                                        <p:cTn id="55" dur="500"/>
                                        <p:tgtEl>
                                          <p:spTgt spid="1253"/>
                                        </p:tgtEl>
                                        <p:attrNameLst>
                                          <p:attrName>ppt_y</p:attrName>
                                        </p:attrNameLst>
                                      </p:cBhvr>
                                      <p:tavLst>
                                        <p:tav tm="0">
                                          <p:val>
                                            <p:strVal val="#ppt_y-1"/>
                                          </p:val>
                                        </p:tav>
                                        <p:tav tm="100000">
                                          <p:val>
                                            <p:strVal val="#ppt_y"/>
                                          </p:val>
                                        </p:tav>
                                      </p:tavLst>
                                    </p:anim>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260"/>
                                        </p:tgtEl>
                                        <p:attrNameLst>
                                          <p:attrName>style.visibility</p:attrName>
                                        </p:attrNameLst>
                                      </p:cBhvr>
                                      <p:to>
                                        <p:strVal val="visible"/>
                                      </p:to>
                                    </p:set>
                                    <p:animEffect transition="in" filter="fade">
                                      <p:cBhvr>
                                        <p:cTn id="59" dur="500"/>
                                        <p:tgtEl>
                                          <p:spTgt spid="1260"/>
                                        </p:tgtEl>
                                      </p:cBhvr>
                                    </p:animEffect>
                                  </p:childTnLst>
                                </p:cTn>
                              </p:par>
                            </p:childTnLst>
                          </p:cTn>
                        </p:par>
                        <p:par>
                          <p:cTn id="60" fill="hold">
                            <p:stCondLst>
                              <p:cond delay="7000"/>
                            </p:stCondLst>
                            <p:childTnLst>
                              <p:par>
                                <p:cTn id="61" presetID="2" presetClass="entr" presetSubtype="1" fill="hold" nodeType="afterEffect">
                                  <p:stCondLst>
                                    <p:cond delay="0"/>
                                  </p:stCondLst>
                                  <p:childTnLst>
                                    <p:set>
                                      <p:cBhvr>
                                        <p:cTn id="62" dur="1" fill="hold">
                                          <p:stCondLst>
                                            <p:cond delay="0"/>
                                          </p:stCondLst>
                                        </p:cTn>
                                        <p:tgtEl>
                                          <p:spTgt spid="1245"/>
                                        </p:tgtEl>
                                        <p:attrNameLst>
                                          <p:attrName>style.visibility</p:attrName>
                                        </p:attrNameLst>
                                      </p:cBhvr>
                                      <p:to>
                                        <p:strVal val="visible"/>
                                      </p:to>
                                    </p:set>
                                    <p:anim calcmode="lin" valueType="num">
                                      <p:cBhvr additive="base">
                                        <p:cTn id="63" dur="500"/>
                                        <p:tgtEl>
                                          <p:spTgt spid="1245"/>
                                        </p:tgtEl>
                                        <p:attrNameLst>
                                          <p:attrName>ppt_y</p:attrName>
                                        </p:attrNameLst>
                                      </p:cBhvr>
                                      <p:tavLst>
                                        <p:tav tm="0">
                                          <p:val>
                                            <p:strVal val="#ppt_y-1"/>
                                          </p:val>
                                        </p:tav>
                                        <p:tav tm="100000">
                                          <p:val>
                                            <p:strVal val="#ppt_y"/>
                                          </p:val>
                                        </p:tav>
                                      </p:tavLst>
                                    </p:anim>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1252"/>
                                        </p:tgtEl>
                                        <p:attrNameLst>
                                          <p:attrName>style.visibility</p:attrName>
                                        </p:attrNameLst>
                                      </p:cBhvr>
                                      <p:to>
                                        <p:strVal val="visible"/>
                                      </p:to>
                                    </p:set>
                                    <p:animEffect transition="in" filter="fade">
                                      <p:cBhvr>
                                        <p:cTn id="67" dur="500"/>
                                        <p:tgtEl>
                                          <p:spTgt spid="1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54_mockup_06">
    <p:spTree>
      <p:nvGrpSpPr>
        <p:cNvPr id="1" name="Shape 1261"/>
        <p:cNvGrpSpPr/>
        <p:nvPr/>
      </p:nvGrpSpPr>
      <p:grpSpPr>
        <a:xfrm>
          <a:off x="0" y="0"/>
          <a:ext cx="0" cy="0"/>
          <a:chOff x="0" y="0"/>
          <a:chExt cx="0" cy="0"/>
        </a:xfrm>
      </p:grpSpPr>
      <p:sp>
        <p:nvSpPr>
          <p:cNvPr id="1262" name="Shape 1262"/>
          <p:cNvSpPr txBox="1"/>
          <p:nvPr/>
        </p:nvSpPr>
        <p:spPr>
          <a:xfrm>
            <a:off x="3" y="261762"/>
            <a:ext cx="2610947" cy="1280984"/>
          </a:xfrm>
          <a:prstGeom prst="rect">
            <a:avLst/>
          </a:prstGeom>
          <a:solidFill>
            <a:schemeClr val="lt1"/>
          </a:solidFill>
          <a:ln>
            <a:noFill/>
          </a:ln>
        </p:spPr>
        <p:txBody>
          <a:bodyPr lIns="91425" tIns="45700" rIns="91425" bIns="45700" anchor="ctr" anchorCtr="0">
            <a:noAutofit/>
          </a:bodyPr>
          <a:lstStyle/>
          <a:p>
            <a:pPr marL="0" marR="0" lvl="0" indent="0" algn="r" rtl="0">
              <a:spcBef>
                <a:spcPts val="0"/>
              </a:spcBef>
              <a:buNone/>
            </a:pPr>
            <a:endParaRPr sz="700">
              <a:solidFill>
                <a:srgbClr val="FFFFFF"/>
              </a:solidFill>
              <a:latin typeface="Open Sans"/>
              <a:ea typeface="Open Sans"/>
              <a:cs typeface="Open Sans"/>
              <a:sym typeface="Open Sans"/>
            </a:endParaRPr>
          </a:p>
        </p:txBody>
      </p:sp>
      <p:sp>
        <p:nvSpPr>
          <p:cNvPr id="1263" name="Shape 1263"/>
          <p:cNvSpPr/>
          <p:nvPr/>
        </p:nvSpPr>
        <p:spPr>
          <a:xfrm>
            <a:off x="0" y="0"/>
            <a:ext cx="9144000" cy="4839151"/>
          </a:xfrm>
          <a:prstGeom prst="rect">
            <a:avLst/>
          </a:prstGeom>
          <a:solidFill>
            <a:schemeClr val="accent1"/>
          </a:solidFill>
          <a:ln w="9525" cap="flat" cmpd="sng">
            <a:solidFill>
              <a:srgbClr val="00AA8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64" name="Shape 1264"/>
          <p:cNvSpPr txBox="1">
            <a:spLocks noGrp="1"/>
          </p:cNvSpPr>
          <p:nvPr>
            <p:ph type="subTitle" idx="1"/>
          </p:nvPr>
        </p:nvSpPr>
        <p:spPr>
          <a:xfrm>
            <a:off x="2266092" y="60869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265" name="Shape 1265"/>
          <p:cNvSpPr txBox="1">
            <a:spLocks noGrp="1"/>
          </p:cNvSpPr>
          <p:nvPr>
            <p:ph type="ctrTitle"/>
          </p:nvPr>
        </p:nvSpPr>
        <p:spPr>
          <a:xfrm>
            <a:off x="2264985" y="5474183"/>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1266" name="Shape 1266"/>
          <p:cNvGrpSpPr/>
          <p:nvPr/>
        </p:nvGrpSpPr>
        <p:grpSpPr>
          <a:xfrm>
            <a:off x="3761515" y="772421"/>
            <a:ext cx="1635795" cy="4624605"/>
            <a:chOff x="2802394" y="1411405"/>
            <a:chExt cx="1799374" cy="3618460"/>
          </a:xfrm>
        </p:grpSpPr>
        <p:cxnSp>
          <p:nvCxnSpPr>
            <p:cNvPr id="1267" name="Shape 1267"/>
            <p:cNvCxnSpPr/>
            <p:nvPr/>
          </p:nvCxnSpPr>
          <p:spPr>
            <a:xfrm>
              <a:off x="2802394" y="1856768"/>
              <a:ext cx="896" cy="799322"/>
            </a:xfrm>
            <a:prstGeom prst="straightConnector1">
              <a:avLst/>
            </a:prstGeom>
            <a:noFill/>
            <a:ln w="15100" cap="flat" cmpd="sng">
              <a:solidFill>
                <a:srgbClr val="36090A"/>
              </a:solidFill>
              <a:prstDash val="solid"/>
              <a:round/>
              <a:headEnd type="none" w="med" len="med"/>
              <a:tailEnd type="none" w="med" len="med"/>
            </a:ln>
          </p:spPr>
        </p:cxnSp>
        <p:cxnSp>
          <p:nvCxnSpPr>
            <p:cNvPr id="1268" name="Shape 1268"/>
            <p:cNvCxnSpPr/>
            <p:nvPr/>
          </p:nvCxnSpPr>
          <p:spPr>
            <a:xfrm>
              <a:off x="4600873" y="1856768"/>
              <a:ext cx="896" cy="223128"/>
            </a:xfrm>
            <a:prstGeom prst="straightConnector1">
              <a:avLst/>
            </a:prstGeom>
            <a:noFill/>
            <a:ln w="15100" cap="flat" cmpd="sng">
              <a:solidFill>
                <a:srgbClr val="36090A"/>
              </a:solidFill>
              <a:prstDash val="solid"/>
              <a:round/>
              <a:headEnd type="none" w="med" len="med"/>
              <a:tailEnd type="none" w="med" len="med"/>
            </a:ln>
          </p:spPr>
        </p:cxnSp>
        <p:sp>
          <p:nvSpPr>
            <p:cNvPr id="1269" name="Shape 1269"/>
            <p:cNvSpPr/>
            <p:nvPr/>
          </p:nvSpPr>
          <p:spPr>
            <a:xfrm>
              <a:off x="2807772" y="1411405"/>
              <a:ext cx="1793101" cy="3618460"/>
            </a:xfrm>
            <a:custGeom>
              <a:avLst/>
              <a:gdLst/>
              <a:ahLst/>
              <a:cxnLst/>
              <a:rect l="0" t="0" r="0" b="0"/>
              <a:pathLst>
                <a:path w="120000" h="120000" extrusionOk="0">
                  <a:moveTo>
                    <a:pt x="0" y="5304"/>
                  </a:moveTo>
                  <a:lnTo>
                    <a:pt x="0" y="5304"/>
                  </a:lnTo>
                  <a:cubicBezTo>
                    <a:pt x="190" y="113267"/>
                    <a:pt x="190" y="113267"/>
                    <a:pt x="190" y="113267"/>
                  </a:cubicBezTo>
                  <a:cubicBezTo>
                    <a:pt x="380" y="115828"/>
                    <a:pt x="5737" y="117054"/>
                    <a:pt x="11651" y="117627"/>
                  </a:cubicBezTo>
                  <a:cubicBezTo>
                    <a:pt x="29993" y="119326"/>
                    <a:pt x="92290" y="119993"/>
                    <a:pt x="112535" y="117243"/>
                  </a:cubicBezTo>
                  <a:cubicBezTo>
                    <a:pt x="119986" y="116205"/>
                    <a:pt x="119619" y="112983"/>
                    <a:pt x="119619" y="112606"/>
                  </a:cubicBezTo>
                  <a:cubicBezTo>
                    <a:pt x="119619" y="112033"/>
                    <a:pt x="119619" y="5304"/>
                    <a:pt x="119619" y="5304"/>
                  </a:cubicBezTo>
                  <a:cubicBezTo>
                    <a:pt x="119619" y="5304"/>
                    <a:pt x="119986" y="2278"/>
                    <a:pt x="110441" y="1327"/>
                  </a:cubicBezTo>
                  <a:cubicBezTo>
                    <a:pt x="110441" y="1327"/>
                    <a:pt x="94398" y="0"/>
                    <a:pt x="62093" y="0"/>
                  </a:cubicBezTo>
                  <a:cubicBezTo>
                    <a:pt x="30387" y="0"/>
                    <a:pt x="18341" y="471"/>
                    <a:pt x="6498" y="1705"/>
                  </a:cubicBezTo>
                  <a:cubicBezTo>
                    <a:pt x="4010" y="1893"/>
                    <a:pt x="0" y="3504"/>
                    <a:pt x="0" y="5304"/>
                  </a:cubicBezTo>
                </a:path>
              </a:pathLst>
            </a:custGeom>
            <a:solidFill>
              <a:srgbClr val="16181C"/>
            </a:solidFill>
            <a:ln w="9525" cap="flat" cmpd="sng">
              <a:solidFill>
                <a:srgbClr val="36090A"/>
              </a:solidFill>
              <a:prstDash val="solid"/>
              <a:bevel/>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70" name="Shape 1270"/>
            <p:cNvSpPr/>
            <p:nvPr/>
          </p:nvSpPr>
          <p:spPr>
            <a:xfrm>
              <a:off x="2807771" y="1411405"/>
              <a:ext cx="1793101" cy="3618460"/>
            </a:xfrm>
            <a:custGeom>
              <a:avLst/>
              <a:gdLst/>
              <a:ahLst/>
              <a:cxnLst/>
              <a:rect l="0" t="0" r="0" b="0"/>
              <a:pathLst>
                <a:path w="120000" h="120000" extrusionOk="0">
                  <a:moveTo>
                    <a:pt x="0" y="5304"/>
                  </a:moveTo>
                  <a:lnTo>
                    <a:pt x="0" y="5304"/>
                  </a:lnTo>
                  <a:cubicBezTo>
                    <a:pt x="190" y="113267"/>
                    <a:pt x="190" y="113267"/>
                    <a:pt x="190" y="113267"/>
                  </a:cubicBezTo>
                  <a:cubicBezTo>
                    <a:pt x="380" y="115828"/>
                    <a:pt x="5737" y="117054"/>
                    <a:pt x="11651" y="117627"/>
                  </a:cubicBezTo>
                  <a:cubicBezTo>
                    <a:pt x="29993" y="119326"/>
                    <a:pt x="92290" y="119993"/>
                    <a:pt x="112535" y="117243"/>
                  </a:cubicBezTo>
                  <a:cubicBezTo>
                    <a:pt x="119986" y="116205"/>
                    <a:pt x="119619" y="112983"/>
                    <a:pt x="119619" y="112606"/>
                  </a:cubicBezTo>
                  <a:cubicBezTo>
                    <a:pt x="119619" y="112033"/>
                    <a:pt x="119619" y="5304"/>
                    <a:pt x="119619" y="5304"/>
                  </a:cubicBezTo>
                  <a:cubicBezTo>
                    <a:pt x="119619" y="5304"/>
                    <a:pt x="119986" y="2278"/>
                    <a:pt x="110441" y="1327"/>
                  </a:cubicBezTo>
                  <a:cubicBezTo>
                    <a:pt x="110441" y="1327"/>
                    <a:pt x="94398" y="0"/>
                    <a:pt x="62093" y="0"/>
                  </a:cubicBezTo>
                  <a:cubicBezTo>
                    <a:pt x="30387" y="0"/>
                    <a:pt x="18341" y="471"/>
                    <a:pt x="6498" y="1705"/>
                  </a:cubicBezTo>
                  <a:cubicBezTo>
                    <a:pt x="4010" y="1893"/>
                    <a:pt x="0" y="3504"/>
                    <a:pt x="0" y="5304"/>
                  </a:cubicBezTo>
                </a:path>
              </a:pathLst>
            </a:custGeom>
            <a:noFill/>
            <a:ln w="2015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71" name="Shape 1271"/>
            <p:cNvSpPr/>
            <p:nvPr/>
          </p:nvSpPr>
          <p:spPr>
            <a:xfrm>
              <a:off x="3073017" y="1562848"/>
              <a:ext cx="43012" cy="43012"/>
            </a:xfrm>
            <a:custGeom>
              <a:avLst/>
              <a:gdLst/>
              <a:ahLst/>
              <a:cxnLst/>
              <a:rect l="0" t="0" r="0" b="0"/>
              <a:pathLst>
                <a:path w="120000" h="120000" extrusionOk="0">
                  <a:moveTo>
                    <a:pt x="119433" y="63396"/>
                  </a:moveTo>
                  <a:lnTo>
                    <a:pt x="119433" y="63396"/>
                  </a:lnTo>
                  <a:cubicBezTo>
                    <a:pt x="119433" y="95660"/>
                    <a:pt x="95660" y="119433"/>
                    <a:pt x="63396" y="119433"/>
                  </a:cubicBezTo>
                  <a:cubicBezTo>
                    <a:pt x="31698" y="119433"/>
                    <a:pt x="0" y="95660"/>
                    <a:pt x="0" y="63396"/>
                  </a:cubicBezTo>
                  <a:cubicBezTo>
                    <a:pt x="0" y="31698"/>
                    <a:pt x="31698" y="0"/>
                    <a:pt x="63396" y="0"/>
                  </a:cubicBezTo>
                  <a:cubicBezTo>
                    <a:pt x="95660" y="0"/>
                    <a:pt x="119433" y="31698"/>
                    <a:pt x="119433" y="63396"/>
                  </a:cubicBezTo>
                </a:path>
              </a:pathLst>
            </a:custGeom>
            <a:solidFill>
              <a:srgbClr val="51515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72" name="Shape 1272"/>
            <p:cNvSpPr/>
            <p:nvPr/>
          </p:nvSpPr>
          <p:spPr>
            <a:xfrm>
              <a:off x="3073017" y="1562848"/>
              <a:ext cx="43012" cy="45700"/>
            </a:xfrm>
            <a:custGeom>
              <a:avLst/>
              <a:gdLst/>
              <a:ahLst/>
              <a:cxnLst/>
              <a:rect l="0" t="0" r="0" b="0"/>
              <a:pathLst>
                <a:path w="120000" h="120000" extrusionOk="0">
                  <a:moveTo>
                    <a:pt x="63396" y="0"/>
                  </a:moveTo>
                  <a:lnTo>
                    <a:pt x="63396" y="0"/>
                  </a:lnTo>
                  <a:cubicBezTo>
                    <a:pt x="23773" y="0"/>
                    <a:pt x="0" y="22300"/>
                    <a:pt x="0" y="59469"/>
                  </a:cubicBezTo>
                  <a:cubicBezTo>
                    <a:pt x="0" y="89734"/>
                    <a:pt x="23773" y="112035"/>
                    <a:pt x="56037" y="119469"/>
                  </a:cubicBezTo>
                  <a:cubicBezTo>
                    <a:pt x="63396" y="119469"/>
                    <a:pt x="63396" y="119469"/>
                    <a:pt x="63396" y="119469"/>
                  </a:cubicBezTo>
                  <a:cubicBezTo>
                    <a:pt x="95660" y="112035"/>
                    <a:pt x="119433" y="89734"/>
                    <a:pt x="119433" y="59469"/>
                  </a:cubicBezTo>
                  <a:lnTo>
                    <a:pt x="119433" y="59469"/>
                  </a:lnTo>
                  <a:lnTo>
                    <a:pt x="119433" y="59469"/>
                  </a:lnTo>
                  <a:cubicBezTo>
                    <a:pt x="119433" y="89734"/>
                    <a:pt x="95660" y="112035"/>
                    <a:pt x="63396" y="112035"/>
                  </a:cubicBezTo>
                  <a:cubicBezTo>
                    <a:pt x="31698" y="112035"/>
                    <a:pt x="0" y="89734"/>
                    <a:pt x="0" y="59469"/>
                  </a:cubicBezTo>
                  <a:cubicBezTo>
                    <a:pt x="0" y="29734"/>
                    <a:pt x="31698" y="0"/>
                    <a:pt x="63396" y="0"/>
                  </a:cubicBezTo>
                  <a:cubicBezTo>
                    <a:pt x="95660" y="0"/>
                    <a:pt x="119433" y="29734"/>
                    <a:pt x="119433" y="59469"/>
                  </a:cubicBezTo>
                  <a:lnTo>
                    <a:pt x="119433" y="59469"/>
                  </a:lnTo>
                  <a:lnTo>
                    <a:pt x="119433" y="59469"/>
                  </a:lnTo>
                  <a:lnTo>
                    <a:pt x="119433" y="59469"/>
                  </a:lnTo>
                  <a:cubicBezTo>
                    <a:pt x="119433" y="22300"/>
                    <a:pt x="95660" y="0"/>
                    <a:pt x="63396" y="0"/>
                  </a:cubicBezTo>
                </a:path>
              </a:pathLst>
            </a:custGeom>
            <a:solidFill>
              <a:srgbClr val="101112"/>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73" name="Shape 1273"/>
            <p:cNvSpPr/>
            <p:nvPr/>
          </p:nvSpPr>
          <p:spPr>
            <a:xfrm>
              <a:off x="3073017" y="1562848"/>
              <a:ext cx="43012" cy="43012"/>
            </a:xfrm>
            <a:custGeom>
              <a:avLst/>
              <a:gdLst/>
              <a:ahLst/>
              <a:cxnLst/>
              <a:rect l="0" t="0" r="0" b="0"/>
              <a:pathLst>
                <a:path w="120000" h="120000" extrusionOk="0">
                  <a:moveTo>
                    <a:pt x="63396" y="0"/>
                  </a:moveTo>
                  <a:lnTo>
                    <a:pt x="63396" y="0"/>
                  </a:lnTo>
                  <a:cubicBezTo>
                    <a:pt x="31698" y="0"/>
                    <a:pt x="0" y="31698"/>
                    <a:pt x="0" y="63396"/>
                  </a:cubicBezTo>
                  <a:cubicBezTo>
                    <a:pt x="0" y="95660"/>
                    <a:pt x="31698" y="119433"/>
                    <a:pt x="63396" y="119433"/>
                  </a:cubicBezTo>
                  <a:cubicBezTo>
                    <a:pt x="95660" y="119433"/>
                    <a:pt x="119433" y="95660"/>
                    <a:pt x="119433" y="63396"/>
                  </a:cubicBezTo>
                  <a:lnTo>
                    <a:pt x="119433" y="63396"/>
                  </a:lnTo>
                  <a:cubicBezTo>
                    <a:pt x="111509" y="63396"/>
                    <a:pt x="111509" y="63396"/>
                    <a:pt x="111509" y="63396"/>
                  </a:cubicBezTo>
                  <a:cubicBezTo>
                    <a:pt x="111509" y="71320"/>
                    <a:pt x="103584" y="87735"/>
                    <a:pt x="95660" y="95660"/>
                  </a:cubicBezTo>
                  <a:cubicBezTo>
                    <a:pt x="87735" y="103584"/>
                    <a:pt x="71886" y="111509"/>
                    <a:pt x="63396" y="111509"/>
                  </a:cubicBezTo>
                  <a:cubicBezTo>
                    <a:pt x="48113" y="111509"/>
                    <a:pt x="31698" y="103584"/>
                    <a:pt x="23773" y="95660"/>
                  </a:cubicBezTo>
                  <a:cubicBezTo>
                    <a:pt x="15849" y="87735"/>
                    <a:pt x="7924" y="71320"/>
                    <a:pt x="7924" y="63396"/>
                  </a:cubicBezTo>
                  <a:cubicBezTo>
                    <a:pt x="7924" y="48113"/>
                    <a:pt x="15849" y="31698"/>
                    <a:pt x="23773" y="23773"/>
                  </a:cubicBezTo>
                  <a:cubicBezTo>
                    <a:pt x="31698" y="15849"/>
                    <a:pt x="48113" y="7924"/>
                    <a:pt x="63396" y="7924"/>
                  </a:cubicBezTo>
                  <a:cubicBezTo>
                    <a:pt x="71886" y="7924"/>
                    <a:pt x="87735" y="15849"/>
                    <a:pt x="95660" y="23773"/>
                  </a:cubicBezTo>
                  <a:cubicBezTo>
                    <a:pt x="103584" y="31698"/>
                    <a:pt x="111509" y="48113"/>
                    <a:pt x="111509" y="63396"/>
                  </a:cubicBezTo>
                  <a:cubicBezTo>
                    <a:pt x="119433" y="63396"/>
                    <a:pt x="119433" y="63396"/>
                    <a:pt x="119433" y="63396"/>
                  </a:cubicBezTo>
                  <a:cubicBezTo>
                    <a:pt x="119433" y="31698"/>
                    <a:pt x="95660" y="0"/>
                    <a:pt x="63396" y="0"/>
                  </a:cubicBezTo>
                </a:path>
              </a:pathLst>
            </a:custGeom>
            <a:solidFill>
              <a:srgbClr val="1C1C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74" name="Shape 1274"/>
            <p:cNvSpPr/>
            <p:nvPr/>
          </p:nvSpPr>
          <p:spPr>
            <a:xfrm>
              <a:off x="2867810" y="1699950"/>
              <a:ext cx="1653308" cy="2906955"/>
            </a:xfrm>
            <a:custGeom>
              <a:avLst/>
              <a:gdLst/>
              <a:ahLst/>
              <a:cxnLst/>
              <a:rect l="0" t="0" r="0" b="0"/>
              <a:pathLst>
                <a:path w="120000" h="120000" extrusionOk="0">
                  <a:moveTo>
                    <a:pt x="119985" y="119991"/>
                  </a:moveTo>
                  <a:lnTo>
                    <a:pt x="0" y="119991"/>
                  </a:lnTo>
                  <a:lnTo>
                    <a:pt x="0" y="0"/>
                  </a:lnTo>
                  <a:lnTo>
                    <a:pt x="119985" y="0"/>
                  </a:lnTo>
                  <a:lnTo>
                    <a:pt x="119985" y="119991"/>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75" name="Shape 1275"/>
            <p:cNvSpPr/>
            <p:nvPr/>
          </p:nvSpPr>
          <p:spPr>
            <a:xfrm>
              <a:off x="3655214" y="1539549"/>
              <a:ext cx="84771" cy="77065"/>
            </a:xfrm>
            <a:custGeom>
              <a:avLst/>
              <a:gdLst/>
              <a:ahLst/>
              <a:cxnLst/>
              <a:rect l="0" t="0" r="0" b="0"/>
              <a:pathLst>
                <a:path w="120000" h="120000" extrusionOk="0">
                  <a:moveTo>
                    <a:pt x="119684" y="62210"/>
                  </a:moveTo>
                  <a:lnTo>
                    <a:pt x="119684" y="62210"/>
                  </a:lnTo>
                  <a:cubicBezTo>
                    <a:pt x="119684" y="93157"/>
                    <a:pt x="93157" y="119684"/>
                    <a:pt x="57789" y="119684"/>
                  </a:cubicBezTo>
                  <a:cubicBezTo>
                    <a:pt x="26526" y="119684"/>
                    <a:pt x="0" y="93157"/>
                    <a:pt x="0" y="62210"/>
                  </a:cubicBezTo>
                  <a:cubicBezTo>
                    <a:pt x="0" y="26526"/>
                    <a:pt x="26526" y="0"/>
                    <a:pt x="57789" y="0"/>
                  </a:cubicBezTo>
                  <a:cubicBezTo>
                    <a:pt x="93157" y="0"/>
                    <a:pt x="119684" y="26526"/>
                    <a:pt x="119684" y="62210"/>
                  </a:cubicBezTo>
                </a:path>
              </a:pathLst>
            </a:custGeom>
            <a:solidFill>
              <a:schemeClr val="accent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276" name="Shape 1276"/>
          <p:cNvSpPr>
            <a:spLocks noGrp="1"/>
          </p:cNvSpPr>
          <p:nvPr>
            <p:ph type="pic" idx="2"/>
          </p:nvPr>
        </p:nvSpPr>
        <p:spPr>
          <a:xfrm>
            <a:off x="3820600" y="1140545"/>
            <a:ext cx="1503362" cy="371591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277" name="Shape 1277"/>
          <p:cNvGrpSpPr/>
          <p:nvPr/>
        </p:nvGrpSpPr>
        <p:grpSpPr>
          <a:xfrm>
            <a:off x="2276992" y="2325361"/>
            <a:ext cx="1413905" cy="2808809"/>
            <a:chOff x="3709987" y="443214"/>
            <a:chExt cx="2070100" cy="2925158"/>
          </a:xfrm>
        </p:grpSpPr>
        <p:sp>
          <p:nvSpPr>
            <p:cNvPr id="1278" name="Shape 1278"/>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79" name="Shape 1279"/>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80" name="Shape 1280"/>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81" name="Shape 1281"/>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82" name="Shape 1282"/>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283" name="Shape 1283"/>
          <p:cNvSpPr>
            <a:spLocks noGrp="1"/>
          </p:cNvSpPr>
          <p:nvPr>
            <p:ph type="pic" idx="3"/>
          </p:nvPr>
        </p:nvSpPr>
        <p:spPr>
          <a:xfrm>
            <a:off x="2384265" y="2909412"/>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grpSp>
        <p:nvGrpSpPr>
          <p:cNvPr id="1284" name="Shape 1284"/>
          <p:cNvGrpSpPr/>
          <p:nvPr/>
        </p:nvGrpSpPr>
        <p:grpSpPr>
          <a:xfrm>
            <a:off x="5464038" y="2325361"/>
            <a:ext cx="1413905" cy="2808809"/>
            <a:chOff x="3709987" y="443214"/>
            <a:chExt cx="2070100" cy="2925158"/>
          </a:xfrm>
        </p:grpSpPr>
        <p:sp>
          <p:nvSpPr>
            <p:cNvPr id="1285" name="Shape 1285"/>
            <p:cNvSpPr/>
            <p:nvPr/>
          </p:nvSpPr>
          <p:spPr>
            <a:xfrm>
              <a:off x="4059239" y="443214"/>
              <a:ext cx="1308099" cy="854074"/>
            </a:xfrm>
            <a:custGeom>
              <a:avLst/>
              <a:gdLst/>
              <a:ahLst/>
              <a:cxnLst/>
              <a:rect l="0" t="0" r="0" b="0"/>
              <a:pathLst>
                <a:path w="120000" h="120000" extrusionOk="0">
                  <a:moveTo>
                    <a:pt x="59933" y="119949"/>
                  </a:moveTo>
                  <a:lnTo>
                    <a:pt x="59933" y="119949"/>
                  </a:lnTo>
                  <a:cubicBezTo>
                    <a:pt x="119966" y="100160"/>
                    <a:pt x="119966" y="100160"/>
                    <a:pt x="119966" y="100160"/>
                  </a:cubicBezTo>
                  <a:cubicBezTo>
                    <a:pt x="112438" y="92720"/>
                    <a:pt x="109433" y="78802"/>
                    <a:pt x="108607" y="67617"/>
                  </a:cubicBezTo>
                  <a:cubicBezTo>
                    <a:pt x="107550" y="56533"/>
                    <a:pt x="106758" y="28443"/>
                    <a:pt x="106263" y="19839"/>
                  </a:cubicBezTo>
                  <a:cubicBezTo>
                    <a:pt x="105701" y="11185"/>
                    <a:pt x="103026" y="7794"/>
                    <a:pt x="98965" y="5820"/>
                  </a:cubicBezTo>
                  <a:cubicBezTo>
                    <a:pt x="94672" y="3694"/>
                    <a:pt x="76906" y="0"/>
                    <a:pt x="60495" y="0"/>
                  </a:cubicBezTo>
                  <a:cubicBezTo>
                    <a:pt x="60198" y="0"/>
                    <a:pt x="60198" y="0"/>
                    <a:pt x="59933" y="0"/>
                  </a:cubicBezTo>
                  <a:cubicBezTo>
                    <a:pt x="59933" y="0"/>
                    <a:pt x="59702" y="0"/>
                    <a:pt x="59372" y="0"/>
                  </a:cubicBezTo>
                  <a:cubicBezTo>
                    <a:pt x="42993" y="0"/>
                    <a:pt x="25228" y="3694"/>
                    <a:pt x="21265" y="5820"/>
                  </a:cubicBezTo>
                  <a:cubicBezTo>
                    <a:pt x="17204" y="7794"/>
                    <a:pt x="14199" y="11185"/>
                    <a:pt x="13703" y="19839"/>
                  </a:cubicBezTo>
                  <a:cubicBezTo>
                    <a:pt x="13142" y="28443"/>
                    <a:pt x="12317" y="56533"/>
                    <a:pt x="11524" y="67617"/>
                  </a:cubicBezTo>
                  <a:cubicBezTo>
                    <a:pt x="10698" y="78802"/>
                    <a:pt x="7462" y="92720"/>
                    <a:pt x="0" y="100160"/>
                  </a:cubicBezTo>
                  <a:lnTo>
                    <a:pt x="59933" y="119949"/>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86" name="Shape 1286"/>
            <p:cNvSpPr/>
            <p:nvPr/>
          </p:nvSpPr>
          <p:spPr>
            <a:xfrm>
              <a:off x="4059239" y="2512710"/>
              <a:ext cx="1308099" cy="855663"/>
            </a:xfrm>
            <a:custGeom>
              <a:avLst/>
              <a:gdLst/>
              <a:ahLst/>
              <a:cxnLst/>
              <a:rect l="0" t="0" r="0" b="0"/>
              <a:pathLst>
                <a:path w="120000" h="120000" extrusionOk="0">
                  <a:moveTo>
                    <a:pt x="59933" y="0"/>
                  </a:moveTo>
                  <a:lnTo>
                    <a:pt x="59933" y="0"/>
                  </a:lnTo>
                  <a:cubicBezTo>
                    <a:pt x="0" y="19680"/>
                    <a:pt x="0" y="19680"/>
                    <a:pt x="0" y="19680"/>
                  </a:cubicBezTo>
                  <a:cubicBezTo>
                    <a:pt x="7462" y="26997"/>
                    <a:pt x="10698" y="41026"/>
                    <a:pt x="11524" y="52178"/>
                  </a:cubicBezTo>
                  <a:cubicBezTo>
                    <a:pt x="12317" y="63179"/>
                    <a:pt x="13142" y="91236"/>
                    <a:pt x="13703" y="99764"/>
                  </a:cubicBezTo>
                  <a:cubicBezTo>
                    <a:pt x="14199" y="108444"/>
                    <a:pt x="17204" y="112178"/>
                    <a:pt x="21265" y="114146"/>
                  </a:cubicBezTo>
                  <a:cubicBezTo>
                    <a:pt x="25228" y="115862"/>
                    <a:pt x="42993" y="119949"/>
                    <a:pt x="59372" y="119949"/>
                  </a:cubicBezTo>
                  <a:cubicBezTo>
                    <a:pt x="59702" y="119949"/>
                    <a:pt x="59933" y="119949"/>
                    <a:pt x="59933" y="119949"/>
                  </a:cubicBezTo>
                  <a:cubicBezTo>
                    <a:pt x="60198" y="119949"/>
                    <a:pt x="60198" y="119949"/>
                    <a:pt x="60495" y="119949"/>
                  </a:cubicBezTo>
                  <a:cubicBezTo>
                    <a:pt x="76906" y="119949"/>
                    <a:pt x="94672" y="115862"/>
                    <a:pt x="98965" y="114146"/>
                  </a:cubicBezTo>
                  <a:cubicBezTo>
                    <a:pt x="103026" y="112178"/>
                    <a:pt x="105701" y="108444"/>
                    <a:pt x="106263" y="99764"/>
                  </a:cubicBezTo>
                  <a:cubicBezTo>
                    <a:pt x="106758" y="91236"/>
                    <a:pt x="107550" y="63179"/>
                    <a:pt x="108607" y="52178"/>
                  </a:cubicBezTo>
                  <a:cubicBezTo>
                    <a:pt x="109433" y="41026"/>
                    <a:pt x="112438" y="26997"/>
                    <a:pt x="119966" y="19680"/>
                  </a:cubicBezTo>
                  <a:lnTo>
                    <a:pt x="59933" y="0"/>
                  </a:lnTo>
                </a:path>
              </a:pathLst>
            </a:custGeom>
            <a:solidFill>
              <a:schemeClr val="dk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87" name="Shape 1287"/>
            <p:cNvSpPr/>
            <p:nvPr/>
          </p:nvSpPr>
          <p:spPr>
            <a:xfrm>
              <a:off x="5572125" y="1709738"/>
              <a:ext cx="207962" cy="387350"/>
            </a:xfrm>
            <a:custGeom>
              <a:avLst/>
              <a:gdLst/>
              <a:ahLst/>
              <a:cxnLst/>
              <a:rect l="0" t="0" r="0" b="0"/>
              <a:pathLst>
                <a:path w="120000" h="120000" extrusionOk="0">
                  <a:moveTo>
                    <a:pt x="119792" y="19962"/>
                  </a:moveTo>
                  <a:lnTo>
                    <a:pt x="119792" y="19962"/>
                  </a:lnTo>
                  <a:cubicBezTo>
                    <a:pt x="109619" y="19962"/>
                    <a:pt x="109619" y="19962"/>
                    <a:pt x="109619" y="19962"/>
                  </a:cubicBezTo>
                  <a:lnTo>
                    <a:pt x="109619" y="19962"/>
                  </a:lnTo>
                  <a:cubicBezTo>
                    <a:pt x="99861" y="19962"/>
                    <a:pt x="99861" y="19962"/>
                    <a:pt x="99861" y="19962"/>
                  </a:cubicBezTo>
                  <a:cubicBezTo>
                    <a:pt x="99861" y="18066"/>
                    <a:pt x="99861" y="18066"/>
                    <a:pt x="99861" y="18066"/>
                  </a:cubicBezTo>
                  <a:cubicBezTo>
                    <a:pt x="99861" y="12602"/>
                    <a:pt x="82629" y="8141"/>
                    <a:pt x="82629" y="8141"/>
                  </a:cubicBezTo>
                  <a:cubicBezTo>
                    <a:pt x="0" y="0"/>
                    <a:pt x="0" y="0"/>
                    <a:pt x="0" y="0"/>
                  </a:cubicBezTo>
                  <a:cubicBezTo>
                    <a:pt x="0" y="36356"/>
                    <a:pt x="0" y="36356"/>
                    <a:pt x="0" y="36356"/>
                  </a:cubicBezTo>
                  <a:cubicBezTo>
                    <a:pt x="0" y="51747"/>
                    <a:pt x="0" y="51747"/>
                    <a:pt x="0" y="51747"/>
                  </a:cubicBezTo>
                  <a:cubicBezTo>
                    <a:pt x="0" y="68141"/>
                    <a:pt x="0" y="68141"/>
                    <a:pt x="0" y="68141"/>
                  </a:cubicBezTo>
                  <a:cubicBezTo>
                    <a:pt x="0" y="77174"/>
                    <a:pt x="0" y="77174"/>
                    <a:pt x="0" y="77174"/>
                  </a:cubicBezTo>
                  <a:cubicBezTo>
                    <a:pt x="0" y="119888"/>
                    <a:pt x="0" y="119888"/>
                    <a:pt x="0" y="119888"/>
                  </a:cubicBezTo>
                  <a:cubicBezTo>
                    <a:pt x="82629" y="111747"/>
                    <a:pt x="82629" y="111747"/>
                    <a:pt x="82629" y="111747"/>
                  </a:cubicBezTo>
                  <a:cubicBezTo>
                    <a:pt x="82629" y="111747"/>
                    <a:pt x="99861" y="107063"/>
                    <a:pt x="99861" y="101598"/>
                  </a:cubicBezTo>
                  <a:cubicBezTo>
                    <a:pt x="99861" y="99925"/>
                    <a:pt x="99861" y="99925"/>
                    <a:pt x="99861" y="99925"/>
                  </a:cubicBezTo>
                  <a:cubicBezTo>
                    <a:pt x="109619" y="99925"/>
                    <a:pt x="109619" y="99925"/>
                    <a:pt x="109619" y="99925"/>
                  </a:cubicBezTo>
                  <a:lnTo>
                    <a:pt x="109619" y="99925"/>
                  </a:lnTo>
                  <a:cubicBezTo>
                    <a:pt x="119792" y="99925"/>
                    <a:pt x="119792" y="99925"/>
                    <a:pt x="119792" y="99925"/>
                  </a:cubicBezTo>
                  <a:lnTo>
                    <a:pt x="119792" y="19962"/>
                  </a:lnTo>
                </a:path>
              </a:pathLst>
            </a:custGeom>
            <a:solidFill>
              <a:srgbClr val="989898"/>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88" name="Shape 1288"/>
            <p:cNvSpPr/>
            <p:nvPr/>
          </p:nvSpPr>
          <p:spPr>
            <a:xfrm>
              <a:off x="3709987" y="903287"/>
              <a:ext cx="2000250" cy="2000250"/>
            </a:xfrm>
            <a:custGeom>
              <a:avLst/>
              <a:gdLst/>
              <a:ahLst/>
              <a:cxnLst/>
              <a:rect l="0" t="0" r="0" b="0"/>
              <a:pathLst>
                <a:path w="120000" h="120000" extrusionOk="0">
                  <a:moveTo>
                    <a:pt x="59989" y="0"/>
                  </a:moveTo>
                  <a:lnTo>
                    <a:pt x="59989" y="0"/>
                  </a:lnTo>
                  <a:cubicBezTo>
                    <a:pt x="26733" y="0"/>
                    <a:pt x="0" y="26889"/>
                    <a:pt x="0" y="60000"/>
                  </a:cubicBezTo>
                  <a:cubicBezTo>
                    <a:pt x="0" y="93045"/>
                    <a:pt x="26733" y="119978"/>
                    <a:pt x="59989" y="119978"/>
                  </a:cubicBezTo>
                  <a:cubicBezTo>
                    <a:pt x="93028" y="119978"/>
                    <a:pt x="119978" y="93045"/>
                    <a:pt x="119978" y="60000"/>
                  </a:cubicBezTo>
                  <a:cubicBezTo>
                    <a:pt x="119978" y="26889"/>
                    <a:pt x="93028" y="0"/>
                    <a:pt x="59989" y="0"/>
                  </a:cubicBezTo>
                </a:path>
              </a:pathLst>
            </a:custGeom>
            <a:solidFill>
              <a:srgbClr val="16181C"/>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89" name="Shape 1289"/>
            <p:cNvSpPr/>
            <p:nvPr/>
          </p:nvSpPr>
          <p:spPr>
            <a:xfrm>
              <a:off x="3787775" y="981075"/>
              <a:ext cx="1843087" cy="1841499"/>
            </a:xfrm>
            <a:custGeom>
              <a:avLst/>
              <a:gdLst/>
              <a:ahLst/>
              <a:cxnLst/>
              <a:rect l="0" t="0" r="0" b="0"/>
              <a:pathLst>
                <a:path w="120000" h="120000" extrusionOk="0">
                  <a:moveTo>
                    <a:pt x="60023" y="4619"/>
                  </a:moveTo>
                  <a:lnTo>
                    <a:pt x="60023" y="4619"/>
                  </a:lnTo>
                  <a:cubicBezTo>
                    <a:pt x="90550" y="4619"/>
                    <a:pt x="115427" y="29431"/>
                    <a:pt x="115427" y="60035"/>
                  </a:cubicBezTo>
                  <a:cubicBezTo>
                    <a:pt x="115427" y="90545"/>
                    <a:pt x="90550" y="115427"/>
                    <a:pt x="60023" y="115427"/>
                  </a:cubicBezTo>
                  <a:cubicBezTo>
                    <a:pt x="29449" y="115427"/>
                    <a:pt x="4618" y="90545"/>
                    <a:pt x="4618" y="60035"/>
                  </a:cubicBezTo>
                  <a:cubicBezTo>
                    <a:pt x="4618" y="29431"/>
                    <a:pt x="29449" y="4619"/>
                    <a:pt x="60023" y="4619"/>
                  </a:cubicBezTo>
                  <a:lnTo>
                    <a:pt x="60023" y="0"/>
                  </a:lnTo>
                  <a:lnTo>
                    <a:pt x="60023" y="0"/>
                  </a:lnTo>
                  <a:cubicBezTo>
                    <a:pt x="51793" y="0"/>
                    <a:pt x="43962" y="1571"/>
                    <a:pt x="36694" y="4784"/>
                  </a:cubicBezTo>
                  <a:cubicBezTo>
                    <a:pt x="29449" y="7832"/>
                    <a:pt x="23165" y="12053"/>
                    <a:pt x="17631" y="17635"/>
                  </a:cubicBezTo>
                  <a:cubicBezTo>
                    <a:pt x="12051" y="23169"/>
                    <a:pt x="7667" y="29431"/>
                    <a:pt x="4618" y="36701"/>
                  </a:cubicBezTo>
                  <a:cubicBezTo>
                    <a:pt x="1570" y="44182"/>
                    <a:pt x="0" y="52014"/>
                    <a:pt x="0" y="60035"/>
                  </a:cubicBezTo>
                  <a:cubicBezTo>
                    <a:pt x="0" y="68032"/>
                    <a:pt x="1570" y="76028"/>
                    <a:pt x="4618" y="83298"/>
                  </a:cubicBezTo>
                  <a:cubicBezTo>
                    <a:pt x="7667" y="90545"/>
                    <a:pt x="12051" y="96877"/>
                    <a:pt x="17631" y="102411"/>
                  </a:cubicBezTo>
                  <a:cubicBezTo>
                    <a:pt x="23165" y="107946"/>
                    <a:pt x="29449" y="112143"/>
                    <a:pt x="36694" y="115192"/>
                  </a:cubicBezTo>
                  <a:cubicBezTo>
                    <a:pt x="43962" y="118475"/>
                    <a:pt x="51793" y="119976"/>
                    <a:pt x="60023" y="119976"/>
                  </a:cubicBezTo>
                  <a:cubicBezTo>
                    <a:pt x="68018" y="119976"/>
                    <a:pt x="75849" y="118475"/>
                    <a:pt x="83282" y="115192"/>
                  </a:cubicBezTo>
                  <a:cubicBezTo>
                    <a:pt x="90363" y="112143"/>
                    <a:pt x="96881" y="107946"/>
                    <a:pt x="102415" y="102411"/>
                  </a:cubicBezTo>
                  <a:cubicBezTo>
                    <a:pt x="107948" y="96877"/>
                    <a:pt x="112145" y="90545"/>
                    <a:pt x="115193" y="83298"/>
                  </a:cubicBezTo>
                  <a:cubicBezTo>
                    <a:pt x="118241" y="76028"/>
                    <a:pt x="119976" y="68032"/>
                    <a:pt x="119976" y="60035"/>
                  </a:cubicBezTo>
                  <a:cubicBezTo>
                    <a:pt x="119976" y="52014"/>
                    <a:pt x="118241" y="44182"/>
                    <a:pt x="115193" y="36701"/>
                  </a:cubicBezTo>
                  <a:cubicBezTo>
                    <a:pt x="112145" y="29431"/>
                    <a:pt x="107948" y="23169"/>
                    <a:pt x="102415" y="17635"/>
                  </a:cubicBezTo>
                  <a:cubicBezTo>
                    <a:pt x="96881" y="12053"/>
                    <a:pt x="90363" y="7832"/>
                    <a:pt x="83282" y="4784"/>
                  </a:cubicBezTo>
                  <a:cubicBezTo>
                    <a:pt x="75849" y="1571"/>
                    <a:pt x="68018" y="0"/>
                    <a:pt x="60023" y="0"/>
                  </a:cubicBezTo>
                  <a:lnTo>
                    <a:pt x="60023" y="4619"/>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290" name="Shape 1290"/>
          <p:cNvSpPr>
            <a:spLocks noGrp="1"/>
          </p:cNvSpPr>
          <p:nvPr>
            <p:ph type="pic" idx="4"/>
          </p:nvPr>
        </p:nvSpPr>
        <p:spPr>
          <a:xfrm>
            <a:off x="5571310" y="2909412"/>
            <a:ext cx="1155900" cy="1624024"/>
          </a:xfrm>
          <a:prstGeom prst="ellipse">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5"/>
                                        </p:tgtEl>
                                        <p:attrNameLst>
                                          <p:attrName>style.visibility</p:attrName>
                                        </p:attrNameLst>
                                      </p:cBhvr>
                                      <p:to>
                                        <p:strVal val="visible"/>
                                      </p:to>
                                    </p:set>
                                    <p:animEffect transition="in" filter="fade">
                                      <p:cBhvr>
                                        <p:cTn id="7" dur="500"/>
                                        <p:tgtEl>
                                          <p:spTgt spid="12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64">
                                            <p:txEl>
                                              <p:pRg st="0" end="0"/>
                                            </p:txEl>
                                          </p:spTgt>
                                        </p:tgtEl>
                                        <p:attrNameLst>
                                          <p:attrName>style.visibility</p:attrName>
                                        </p:attrNameLst>
                                      </p:cBhvr>
                                      <p:to>
                                        <p:strVal val="visible"/>
                                      </p:to>
                                    </p:set>
                                    <p:animEffect transition="in" filter="fade">
                                      <p:cBhvr>
                                        <p:cTn id="11" dur="500"/>
                                        <p:tgtEl>
                                          <p:spTgt spid="1264">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64">
                                            <p:txEl>
                                              <p:pRg st="1" end="1"/>
                                            </p:txEl>
                                          </p:spTgt>
                                        </p:tgtEl>
                                        <p:attrNameLst>
                                          <p:attrName>style.visibility</p:attrName>
                                        </p:attrNameLst>
                                      </p:cBhvr>
                                      <p:to>
                                        <p:strVal val="visible"/>
                                      </p:to>
                                    </p:set>
                                    <p:animEffect transition="in" filter="fade">
                                      <p:cBhvr>
                                        <p:cTn id="15" dur="500"/>
                                        <p:tgtEl>
                                          <p:spTgt spid="1264">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64">
                                            <p:txEl>
                                              <p:pRg st="2" end="2"/>
                                            </p:txEl>
                                          </p:spTgt>
                                        </p:tgtEl>
                                        <p:attrNameLst>
                                          <p:attrName>style.visibility</p:attrName>
                                        </p:attrNameLst>
                                      </p:cBhvr>
                                      <p:to>
                                        <p:strVal val="visible"/>
                                      </p:to>
                                    </p:set>
                                    <p:animEffect transition="in" filter="fade">
                                      <p:cBhvr>
                                        <p:cTn id="19" dur="500"/>
                                        <p:tgtEl>
                                          <p:spTgt spid="1264">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64">
                                            <p:txEl>
                                              <p:pRg st="3" end="3"/>
                                            </p:txEl>
                                          </p:spTgt>
                                        </p:tgtEl>
                                        <p:attrNameLst>
                                          <p:attrName>style.visibility</p:attrName>
                                        </p:attrNameLst>
                                      </p:cBhvr>
                                      <p:to>
                                        <p:strVal val="visible"/>
                                      </p:to>
                                    </p:set>
                                    <p:animEffect transition="in" filter="fade">
                                      <p:cBhvr>
                                        <p:cTn id="23" dur="500"/>
                                        <p:tgtEl>
                                          <p:spTgt spid="1264">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64">
                                            <p:txEl>
                                              <p:pRg st="4" end="4"/>
                                            </p:txEl>
                                          </p:spTgt>
                                        </p:tgtEl>
                                        <p:attrNameLst>
                                          <p:attrName>style.visibility</p:attrName>
                                        </p:attrNameLst>
                                      </p:cBhvr>
                                      <p:to>
                                        <p:strVal val="visible"/>
                                      </p:to>
                                    </p:set>
                                    <p:animEffect transition="in" filter="fade">
                                      <p:cBhvr>
                                        <p:cTn id="27" dur="500"/>
                                        <p:tgtEl>
                                          <p:spTgt spid="1264">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64">
                                            <p:txEl>
                                              <p:pRg st="5" end="5"/>
                                            </p:txEl>
                                          </p:spTgt>
                                        </p:tgtEl>
                                        <p:attrNameLst>
                                          <p:attrName>style.visibility</p:attrName>
                                        </p:attrNameLst>
                                      </p:cBhvr>
                                      <p:to>
                                        <p:strVal val="visible"/>
                                      </p:to>
                                    </p:set>
                                    <p:animEffect transition="in" filter="fade">
                                      <p:cBhvr>
                                        <p:cTn id="31" dur="500"/>
                                        <p:tgtEl>
                                          <p:spTgt spid="1264">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64">
                                            <p:txEl>
                                              <p:pRg st="6" end="6"/>
                                            </p:txEl>
                                          </p:spTgt>
                                        </p:tgtEl>
                                        <p:attrNameLst>
                                          <p:attrName>style.visibility</p:attrName>
                                        </p:attrNameLst>
                                      </p:cBhvr>
                                      <p:to>
                                        <p:strVal val="visible"/>
                                      </p:to>
                                    </p:set>
                                    <p:animEffect transition="in" filter="fade">
                                      <p:cBhvr>
                                        <p:cTn id="35" dur="500"/>
                                        <p:tgtEl>
                                          <p:spTgt spid="1264">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64">
                                            <p:txEl>
                                              <p:pRg st="7" end="7"/>
                                            </p:txEl>
                                          </p:spTgt>
                                        </p:tgtEl>
                                        <p:attrNameLst>
                                          <p:attrName>style.visibility</p:attrName>
                                        </p:attrNameLst>
                                      </p:cBhvr>
                                      <p:to>
                                        <p:strVal val="visible"/>
                                      </p:to>
                                    </p:set>
                                    <p:animEffect transition="in" filter="fade">
                                      <p:cBhvr>
                                        <p:cTn id="39" dur="500"/>
                                        <p:tgtEl>
                                          <p:spTgt spid="1264">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264">
                                            <p:txEl>
                                              <p:pRg st="8" end="8"/>
                                            </p:txEl>
                                          </p:spTgt>
                                        </p:tgtEl>
                                        <p:attrNameLst>
                                          <p:attrName>style.visibility</p:attrName>
                                        </p:attrNameLst>
                                      </p:cBhvr>
                                      <p:to>
                                        <p:strVal val="visible"/>
                                      </p:to>
                                    </p:set>
                                    <p:animEffect transition="in" filter="fade">
                                      <p:cBhvr>
                                        <p:cTn id="43" dur="500"/>
                                        <p:tgtEl>
                                          <p:spTgt spid="1264">
                                            <p:txEl>
                                              <p:pRg st="8" end="8"/>
                                            </p:txEl>
                                          </p:spTgt>
                                        </p:tgtEl>
                                      </p:cBhvr>
                                    </p:animEffect>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1266"/>
                                        </p:tgtEl>
                                        <p:attrNameLst>
                                          <p:attrName>style.visibility</p:attrName>
                                        </p:attrNameLst>
                                      </p:cBhvr>
                                      <p:to>
                                        <p:strVal val="visible"/>
                                      </p:to>
                                    </p:set>
                                    <p:anim calcmode="lin" valueType="num">
                                      <p:cBhvr additive="base">
                                        <p:cTn id="47" dur="500"/>
                                        <p:tgtEl>
                                          <p:spTgt spid="1266"/>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276"/>
                                        </p:tgtEl>
                                        <p:attrNameLst>
                                          <p:attrName>style.visibility</p:attrName>
                                        </p:attrNameLst>
                                      </p:cBhvr>
                                      <p:to>
                                        <p:strVal val="visible"/>
                                      </p:to>
                                    </p:set>
                                    <p:animEffect transition="in" filter="fade">
                                      <p:cBhvr>
                                        <p:cTn id="51" dur="300"/>
                                        <p:tgtEl>
                                          <p:spTgt spid="1276"/>
                                        </p:tgtEl>
                                      </p:cBhvr>
                                    </p:animEffect>
                                  </p:childTnLst>
                                </p:cTn>
                              </p:par>
                            </p:childTnLst>
                          </p:cTn>
                        </p:par>
                        <p:par>
                          <p:cTn id="52" fill="hold">
                            <p:stCondLst>
                              <p:cond delay="5800"/>
                            </p:stCondLst>
                            <p:childTnLst>
                              <p:par>
                                <p:cTn id="53" presetID="2" presetClass="entr" presetSubtype="1" fill="hold" nodeType="afterEffect">
                                  <p:stCondLst>
                                    <p:cond delay="0"/>
                                  </p:stCondLst>
                                  <p:childTnLst>
                                    <p:set>
                                      <p:cBhvr>
                                        <p:cTn id="54" dur="1" fill="hold">
                                          <p:stCondLst>
                                            <p:cond delay="0"/>
                                          </p:stCondLst>
                                        </p:cTn>
                                        <p:tgtEl>
                                          <p:spTgt spid="1277"/>
                                        </p:tgtEl>
                                        <p:attrNameLst>
                                          <p:attrName>style.visibility</p:attrName>
                                        </p:attrNameLst>
                                      </p:cBhvr>
                                      <p:to>
                                        <p:strVal val="visible"/>
                                      </p:to>
                                    </p:set>
                                    <p:anim calcmode="lin" valueType="num">
                                      <p:cBhvr additive="base">
                                        <p:cTn id="55" dur="500"/>
                                        <p:tgtEl>
                                          <p:spTgt spid="1277"/>
                                        </p:tgtEl>
                                        <p:attrNameLst>
                                          <p:attrName>ppt_y</p:attrName>
                                        </p:attrNameLst>
                                      </p:cBhvr>
                                      <p:tavLst>
                                        <p:tav tm="0">
                                          <p:val>
                                            <p:strVal val="#ppt_y-1"/>
                                          </p:val>
                                        </p:tav>
                                        <p:tav tm="100000">
                                          <p:val>
                                            <p:strVal val="#ppt_y"/>
                                          </p:val>
                                        </p:tav>
                                      </p:tavLst>
                                    </p:anim>
                                  </p:childTnLst>
                                </p:cTn>
                              </p:par>
                            </p:childTnLst>
                          </p:cTn>
                        </p:par>
                        <p:par>
                          <p:cTn id="56" fill="hold">
                            <p:stCondLst>
                              <p:cond delay="6300"/>
                            </p:stCondLst>
                            <p:childTnLst>
                              <p:par>
                                <p:cTn id="57" presetID="10" presetClass="entr" presetSubtype="0" fill="hold" nodeType="afterEffect">
                                  <p:stCondLst>
                                    <p:cond delay="0"/>
                                  </p:stCondLst>
                                  <p:childTnLst>
                                    <p:set>
                                      <p:cBhvr>
                                        <p:cTn id="58" dur="1" fill="hold">
                                          <p:stCondLst>
                                            <p:cond delay="0"/>
                                          </p:stCondLst>
                                        </p:cTn>
                                        <p:tgtEl>
                                          <p:spTgt spid="1283"/>
                                        </p:tgtEl>
                                        <p:attrNameLst>
                                          <p:attrName>style.visibility</p:attrName>
                                        </p:attrNameLst>
                                      </p:cBhvr>
                                      <p:to>
                                        <p:strVal val="visible"/>
                                      </p:to>
                                    </p:set>
                                    <p:animEffect transition="in" filter="fade">
                                      <p:cBhvr>
                                        <p:cTn id="59" dur="300"/>
                                        <p:tgtEl>
                                          <p:spTgt spid="1283"/>
                                        </p:tgtEl>
                                      </p:cBhvr>
                                    </p:animEffect>
                                  </p:childTnLst>
                                </p:cTn>
                              </p:par>
                            </p:childTnLst>
                          </p:cTn>
                        </p:par>
                        <p:par>
                          <p:cTn id="60" fill="hold">
                            <p:stCondLst>
                              <p:cond delay="6600"/>
                            </p:stCondLst>
                            <p:childTnLst>
                              <p:par>
                                <p:cTn id="61" presetID="2" presetClass="entr" presetSubtype="1" fill="hold" nodeType="afterEffect">
                                  <p:stCondLst>
                                    <p:cond delay="0"/>
                                  </p:stCondLst>
                                  <p:childTnLst>
                                    <p:set>
                                      <p:cBhvr>
                                        <p:cTn id="62" dur="1" fill="hold">
                                          <p:stCondLst>
                                            <p:cond delay="0"/>
                                          </p:stCondLst>
                                        </p:cTn>
                                        <p:tgtEl>
                                          <p:spTgt spid="1284"/>
                                        </p:tgtEl>
                                        <p:attrNameLst>
                                          <p:attrName>style.visibility</p:attrName>
                                        </p:attrNameLst>
                                      </p:cBhvr>
                                      <p:to>
                                        <p:strVal val="visible"/>
                                      </p:to>
                                    </p:set>
                                    <p:anim calcmode="lin" valueType="num">
                                      <p:cBhvr additive="base">
                                        <p:cTn id="63" dur="500"/>
                                        <p:tgtEl>
                                          <p:spTgt spid="1284"/>
                                        </p:tgtEl>
                                        <p:attrNameLst>
                                          <p:attrName>ppt_y</p:attrName>
                                        </p:attrNameLst>
                                      </p:cBhvr>
                                      <p:tavLst>
                                        <p:tav tm="0">
                                          <p:val>
                                            <p:strVal val="#ppt_y-1"/>
                                          </p:val>
                                        </p:tav>
                                        <p:tav tm="100000">
                                          <p:val>
                                            <p:strVal val="#ppt_y"/>
                                          </p:val>
                                        </p:tav>
                                      </p:tavLst>
                                    </p:anim>
                                  </p:childTnLst>
                                </p:cTn>
                              </p:par>
                            </p:childTnLst>
                          </p:cTn>
                        </p:par>
                        <p:par>
                          <p:cTn id="64" fill="hold">
                            <p:stCondLst>
                              <p:cond delay="7100"/>
                            </p:stCondLst>
                            <p:childTnLst>
                              <p:par>
                                <p:cTn id="65" presetID="10" presetClass="entr" presetSubtype="0" fill="hold" nodeType="afterEffect">
                                  <p:stCondLst>
                                    <p:cond delay="0"/>
                                  </p:stCondLst>
                                  <p:childTnLst>
                                    <p:set>
                                      <p:cBhvr>
                                        <p:cTn id="66" dur="1" fill="hold">
                                          <p:stCondLst>
                                            <p:cond delay="0"/>
                                          </p:stCondLst>
                                        </p:cTn>
                                        <p:tgtEl>
                                          <p:spTgt spid="1290"/>
                                        </p:tgtEl>
                                        <p:attrNameLst>
                                          <p:attrName>style.visibility</p:attrName>
                                        </p:attrNameLst>
                                      </p:cBhvr>
                                      <p:to>
                                        <p:strVal val="visible"/>
                                      </p:to>
                                    </p:set>
                                    <p:animEffect transition="in" filter="fade">
                                      <p:cBhvr>
                                        <p:cTn id="67" dur="300"/>
                                        <p:tgtEl>
                                          <p:spTgt spid="1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16_mockup_06">
    <p:spTree>
      <p:nvGrpSpPr>
        <p:cNvPr id="1" name="Shape 1291"/>
        <p:cNvGrpSpPr/>
        <p:nvPr/>
      </p:nvGrpSpPr>
      <p:grpSpPr>
        <a:xfrm>
          <a:off x="0" y="0"/>
          <a:ext cx="0" cy="0"/>
          <a:chOff x="0" y="0"/>
          <a:chExt cx="0" cy="0"/>
        </a:xfrm>
      </p:grpSpPr>
      <p:pic>
        <p:nvPicPr>
          <p:cNvPr id="1292" name="Shape 1292"/>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193375"/>
            <a:ext cx="6870022" cy="915527"/>
          </a:xfrm>
          <a:prstGeom prst="rect">
            <a:avLst/>
          </a:prstGeom>
          <a:noFill/>
          <a:ln>
            <a:noFill/>
          </a:ln>
        </p:spPr>
      </p:pic>
      <p:sp>
        <p:nvSpPr>
          <p:cNvPr id="1293" name="Shape 1293"/>
          <p:cNvSpPr txBox="1">
            <a:spLocks noGrp="1"/>
          </p:cNvSpPr>
          <p:nvPr>
            <p:ph type="subTitle" idx="1"/>
          </p:nvPr>
        </p:nvSpPr>
        <p:spPr>
          <a:xfrm>
            <a:off x="2266092" y="12497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294" name="Shape 1294"/>
          <p:cNvSpPr txBox="1">
            <a:spLocks noGrp="1"/>
          </p:cNvSpPr>
          <p:nvPr>
            <p:ph type="ctrTitle"/>
          </p:nvPr>
        </p:nvSpPr>
        <p:spPr>
          <a:xfrm>
            <a:off x="2264985" y="636984"/>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1295" name="Shape 1295"/>
          <p:cNvGrpSpPr/>
          <p:nvPr/>
        </p:nvGrpSpPr>
        <p:grpSpPr>
          <a:xfrm>
            <a:off x="3468001" y="2034302"/>
            <a:ext cx="2253033" cy="4698369"/>
            <a:chOff x="1463675" y="1554162"/>
            <a:chExt cx="2998787" cy="4448175"/>
          </a:xfrm>
        </p:grpSpPr>
        <p:sp>
          <p:nvSpPr>
            <p:cNvPr id="1296" name="Shape 1296"/>
            <p:cNvSpPr/>
            <p:nvPr/>
          </p:nvSpPr>
          <p:spPr>
            <a:xfrm>
              <a:off x="4443412" y="2308225"/>
              <a:ext cx="19049" cy="252412"/>
            </a:xfrm>
            <a:custGeom>
              <a:avLst/>
              <a:gdLst/>
              <a:ahLst/>
              <a:cxnLst/>
              <a:rect l="0" t="0" r="0" b="0"/>
              <a:pathLst>
                <a:path w="120000" h="120000" extrusionOk="0">
                  <a:moveTo>
                    <a:pt x="0" y="5299"/>
                  </a:moveTo>
                  <a:lnTo>
                    <a:pt x="0" y="5299"/>
                  </a:lnTo>
                  <a:cubicBezTo>
                    <a:pt x="0" y="1709"/>
                    <a:pt x="22222" y="0"/>
                    <a:pt x="71111" y="0"/>
                  </a:cubicBezTo>
                  <a:lnTo>
                    <a:pt x="71111" y="0"/>
                  </a:lnTo>
                  <a:cubicBezTo>
                    <a:pt x="93333" y="0"/>
                    <a:pt x="117777" y="1709"/>
                    <a:pt x="117777" y="5299"/>
                  </a:cubicBezTo>
                  <a:cubicBezTo>
                    <a:pt x="117777" y="114358"/>
                    <a:pt x="117777" y="114358"/>
                    <a:pt x="117777" y="114358"/>
                  </a:cubicBezTo>
                  <a:cubicBezTo>
                    <a:pt x="117777" y="117948"/>
                    <a:pt x="93333" y="119829"/>
                    <a:pt x="71111" y="119829"/>
                  </a:cubicBezTo>
                  <a:lnTo>
                    <a:pt x="71111" y="119829"/>
                  </a:lnTo>
                  <a:cubicBezTo>
                    <a:pt x="22222" y="119829"/>
                    <a:pt x="0" y="117948"/>
                    <a:pt x="0" y="114358"/>
                  </a:cubicBezTo>
                  <a:lnTo>
                    <a:pt x="0" y="5299"/>
                  </a:lnTo>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97" name="Shape 1297"/>
            <p:cNvSpPr/>
            <p:nvPr/>
          </p:nvSpPr>
          <p:spPr>
            <a:xfrm>
              <a:off x="4443412" y="2609850"/>
              <a:ext cx="19049" cy="252412"/>
            </a:xfrm>
            <a:custGeom>
              <a:avLst/>
              <a:gdLst/>
              <a:ahLst/>
              <a:cxnLst/>
              <a:rect l="0" t="0" r="0" b="0"/>
              <a:pathLst>
                <a:path w="120000" h="120000" extrusionOk="0">
                  <a:moveTo>
                    <a:pt x="0" y="5470"/>
                  </a:moveTo>
                  <a:lnTo>
                    <a:pt x="0" y="5470"/>
                  </a:lnTo>
                  <a:cubicBezTo>
                    <a:pt x="0" y="1880"/>
                    <a:pt x="22222" y="0"/>
                    <a:pt x="71111" y="0"/>
                  </a:cubicBezTo>
                  <a:lnTo>
                    <a:pt x="71111" y="0"/>
                  </a:lnTo>
                  <a:cubicBezTo>
                    <a:pt x="93333" y="0"/>
                    <a:pt x="117777" y="1880"/>
                    <a:pt x="117777" y="5470"/>
                  </a:cubicBezTo>
                  <a:cubicBezTo>
                    <a:pt x="117777" y="112649"/>
                    <a:pt x="117777" y="112649"/>
                    <a:pt x="117777" y="112649"/>
                  </a:cubicBezTo>
                  <a:cubicBezTo>
                    <a:pt x="117777" y="116239"/>
                    <a:pt x="93333" y="119829"/>
                    <a:pt x="71111" y="119829"/>
                  </a:cubicBezTo>
                  <a:lnTo>
                    <a:pt x="71111" y="119829"/>
                  </a:lnTo>
                  <a:cubicBezTo>
                    <a:pt x="22222" y="119829"/>
                    <a:pt x="0" y="116239"/>
                    <a:pt x="0" y="112649"/>
                  </a:cubicBezTo>
                  <a:lnTo>
                    <a:pt x="0" y="5470"/>
                  </a:lnTo>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98" name="Shape 1298"/>
            <p:cNvSpPr/>
            <p:nvPr/>
          </p:nvSpPr>
          <p:spPr>
            <a:xfrm>
              <a:off x="1474787" y="1565275"/>
              <a:ext cx="2965449" cy="4425949"/>
            </a:xfrm>
            <a:custGeom>
              <a:avLst/>
              <a:gdLst/>
              <a:ahLst/>
              <a:cxnLst/>
              <a:rect l="0" t="0" r="0" b="0"/>
              <a:pathLst>
                <a:path w="120000" h="120000" extrusionOk="0">
                  <a:moveTo>
                    <a:pt x="119985" y="114602"/>
                  </a:moveTo>
                  <a:lnTo>
                    <a:pt x="119985" y="114602"/>
                  </a:lnTo>
                  <a:cubicBezTo>
                    <a:pt x="119985" y="117608"/>
                    <a:pt x="116430" y="119990"/>
                    <a:pt x="111942" y="119990"/>
                  </a:cubicBezTo>
                  <a:cubicBezTo>
                    <a:pt x="8203" y="119990"/>
                    <a:pt x="8203" y="119990"/>
                    <a:pt x="8203" y="119990"/>
                  </a:cubicBezTo>
                  <a:cubicBezTo>
                    <a:pt x="3715" y="119990"/>
                    <a:pt x="0" y="117608"/>
                    <a:pt x="0" y="114602"/>
                  </a:cubicBezTo>
                  <a:cubicBezTo>
                    <a:pt x="0" y="5397"/>
                    <a:pt x="0" y="5397"/>
                    <a:pt x="0" y="5397"/>
                  </a:cubicBezTo>
                  <a:cubicBezTo>
                    <a:pt x="0" y="2489"/>
                    <a:pt x="3715" y="0"/>
                    <a:pt x="8203" y="0"/>
                  </a:cubicBezTo>
                  <a:cubicBezTo>
                    <a:pt x="111942" y="0"/>
                    <a:pt x="111942" y="0"/>
                    <a:pt x="111942" y="0"/>
                  </a:cubicBezTo>
                  <a:cubicBezTo>
                    <a:pt x="116430" y="0"/>
                    <a:pt x="119985" y="2489"/>
                    <a:pt x="119985" y="5397"/>
                  </a:cubicBezTo>
                  <a:lnTo>
                    <a:pt x="119985" y="114602"/>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299" name="Shape 1299"/>
            <p:cNvSpPr/>
            <p:nvPr/>
          </p:nvSpPr>
          <p:spPr>
            <a:xfrm>
              <a:off x="1463675" y="1554162"/>
              <a:ext cx="2987675" cy="4448175"/>
            </a:xfrm>
            <a:custGeom>
              <a:avLst/>
              <a:gdLst/>
              <a:ahLst/>
              <a:cxnLst/>
              <a:rect l="0" t="0" r="0" b="0"/>
              <a:pathLst>
                <a:path w="120000" h="120000" extrusionOk="0">
                  <a:moveTo>
                    <a:pt x="111542" y="119990"/>
                  </a:moveTo>
                  <a:lnTo>
                    <a:pt x="111542" y="119990"/>
                  </a:lnTo>
                  <a:cubicBezTo>
                    <a:pt x="8602" y="119990"/>
                    <a:pt x="8602" y="119990"/>
                    <a:pt x="8602" y="119990"/>
                  </a:cubicBezTo>
                  <a:cubicBezTo>
                    <a:pt x="3845" y="119990"/>
                    <a:pt x="0" y="117417"/>
                    <a:pt x="0" y="114319"/>
                  </a:cubicBezTo>
                  <a:cubicBezTo>
                    <a:pt x="0" y="5680"/>
                    <a:pt x="0" y="5680"/>
                    <a:pt x="0" y="5680"/>
                  </a:cubicBezTo>
                  <a:cubicBezTo>
                    <a:pt x="0" y="2582"/>
                    <a:pt x="3845" y="0"/>
                    <a:pt x="8602" y="0"/>
                  </a:cubicBezTo>
                  <a:cubicBezTo>
                    <a:pt x="111542" y="0"/>
                    <a:pt x="111542" y="0"/>
                    <a:pt x="111542" y="0"/>
                  </a:cubicBezTo>
                  <a:cubicBezTo>
                    <a:pt x="116298" y="0"/>
                    <a:pt x="119985" y="2582"/>
                    <a:pt x="119985" y="5680"/>
                  </a:cubicBezTo>
                  <a:cubicBezTo>
                    <a:pt x="119985" y="114319"/>
                    <a:pt x="119985" y="114319"/>
                    <a:pt x="119985" y="114319"/>
                  </a:cubicBezTo>
                  <a:cubicBezTo>
                    <a:pt x="119985" y="117417"/>
                    <a:pt x="116298" y="119990"/>
                    <a:pt x="111542" y="119990"/>
                  </a:cubicBezTo>
                  <a:close/>
                  <a:moveTo>
                    <a:pt x="8602" y="621"/>
                  </a:moveTo>
                  <a:lnTo>
                    <a:pt x="8602" y="621"/>
                  </a:lnTo>
                  <a:cubicBezTo>
                    <a:pt x="4308" y="621"/>
                    <a:pt x="925" y="2893"/>
                    <a:pt x="925" y="5680"/>
                  </a:cubicBezTo>
                  <a:cubicBezTo>
                    <a:pt x="925" y="114319"/>
                    <a:pt x="925" y="114319"/>
                    <a:pt x="925" y="114319"/>
                  </a:cubicBezTo>
                  <a:cubicBezTo>
                    <a:pt x="925" y="117106"/>
                    <a:pt x="4308" y="119378"/>
                    <a:pt x="8602" y="119378"/>
                  </a:cubicBezTo>
                  <a:cubicBezTo>
                    <a:pt x="111542" y="119378"/>
                    <a:pt x="111542" y="119378"/>
                    <a:pt x="111542" y="119378"/>
                  </a:cubicBezTo>
                  <a:cubicBezTo>
                    <a:pt x="115677" y="119378"/>
                    <a:pt x="119219" y="117106"/>
                    <a:pt x="119219" y="114319"/>
                  </a:cubicBezTo>
                  <a:cubicBezTo>
                    <a:pt x="119219" y="5680"/>
                    <a:pt x="119219" y="5680"/>
                    <a:pt x="119219" y="5680"/>
                  </a:cubicBezTo>
                  <a:cubicBezTo>
                    <a:pt x="119219" y="2893"/>
                    <a:pt x="115677" y="621"/>
                    <a:pt x="111542" y="621"/>
                  </a:cubicBezTo>
                  <a:cubicBezTo>
                    <a:pt x="8602" y="621"/>
                    <a:pt x="8602" y="621"/>
                    <a:pt x="8602" y="621"/>
                  </a:cubicBezTo>
                  <a:close/>
                </a:path>
              </a:pathLst>
            </a:custGeom>
            <a:solidFill>
              <a:srgbClr val="2A2E35"/>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00" name="Shape 1300"/>
            <p:cNvSpPr/>
            <p:nvPr/>
          </p:nvSpPr>
          <p:spPr>
            <a:xfrm>
              <a:off x="2847975" y="5673725"/>
              <a:ext cx="225425" cy="225425"/>
            </a:xfrm>
            <a:custGeom>
              <a:avLst/>
              <a:gdLst/>
              <a:ahLst/>
              <a:cxnLst/>
              <a:rect l="0" t="0" r="0" b="0"/>
              <a:pathLst>
                <a:path w="120000" h="120000" extrusionOk="0">
                  <a:moveTo>
                    <a:pt x="119808" y="58947"/>
                  </a:moveTo>
                  <a:lnTo>
                    <a:pt x="119808" y="58947"/>
                  </a:lnTo>
                  <a:cubicBezTo>
                    <a:pt x="119808" y="93397"/>
                    <a:pt x="93248" y="119808"/>
                    <a:pt x="60764" y="119808"/>
                  </a:cubicBezTo>
                  <a:cubicBezTo>
                    <a:pt x="26369" y="119808"/>
                    <a:pt x="0" y="93397"/>
                    <a:pt x="0" y="58947"/>
                  </a:cubicBezTo>
                  <a:cubicBezTo>
                    <a:pt x="0" y="26411"/>
                    <a:pt x="26369" y="0"/>
                    <a:pt x="60764" y="0"/>
                  </a:cubicBezTo>
                  <a:cubicBezTo>
                    <a:pt x="93248" y="0"/>
                    <a:pt x="119808" y="26411"/>
                    <a:pt x="119808" y="58947"/>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01" name="Shape 1301"/>
            <p:cNvSpPr/>
            <p:nvPr/>
          </p:nvSpPr>
          <p:spPr>
            <a:xfrm>
              <a:off x="2916238" y="5738812"/>
              <a:ext cx="88900" cy="92074"/>
            </a:xfrm>
            <a:custGeom>
              <a:avLst/>
              <a:gdLst/>
              <a:ahLst/>
              <a:cxnLst/>
              <a:rect l="0" t="0" r="0" b="0"/>
              <a:pathLst>
                <a:path w="120000" h="120000" extrusionOk="0">
                  <a:moveTo>
                    <a:pt x="93551" y="119531"/>
                  </a:moveTo>
                  <a:lnTo>
                    <a:pt x="93551" y="119531"/>
                  </a:lnTo>
                  <a:cubicBezTo>
                    <a:pt x="25959" y="119531"/>
                    <a:pt x="25959" y="119531"/>
                    <a:pt x="25959" y="119531"/>
                  </a:cubicBezTo>
                  <a:cubicBezTo>
                    <a:pt x="10285" y="119531"/>
                    <a:pt x="0" y="109687"/>
                    <a:pt x="0" y="94687"/>
                  </a:cubicBezTo>
                  <a:cubicBezTo>
                    <a:pt x="0" y="24843"/>
                    <a:pt x="0" y="24843"/>
                    <a:pt x="0" y="24843"/>
                  </a:cubicBezTo>
                  <a:cubicBezTo>
                    <a:pt x="0" y="15000"/>
                    <a:pt x="10285" y="0"/>
                    <a:pt x="25959" y="0"/>
                  </a:cubicBezTo>
                  <a:cubicBezTo>
                    <a:pt x="93551" y="0"/>
                    <a:pt x="93551" y="0"/>
                    <a:pt x="93551" y="0"/>
                  </a:cubicBezTo>
                  <a:cubicBezTo>
                    <a:pt x="109224" y="0"/>
                    <a:pt x="119510" y="15000"/>
                    <a:pt x="119510" y="24843"/>
                  </a:cubicBezTo>
                  <a:cubicBezTo>
                    <a:pt x="119510" y="94687"/>
                    <a:pt x="119510" y="94687"/>
                    <a:pt x="119510" y="94687"/>
                  </a:cubicBezTo>
                  <a:cubicBezTo>
                    <a:pt x="119510" y="109687"/>
                    <a:pt x="109224" y="119531"/>
                    <a:pt x="93551" y="119531"/>
                  </a:cubicBezTo>
                  <a:close/>
                  <a:moveTo>
                    <a:pt x="25959" y="9843"/>
                  </a:moveTo>
                  <a:lnTo>
                    <a:pt x="25959" y="9843"/>
                  </a:lnTo>
                  <a:cubicBezTo>
                    <a:pt x="15673" y="9843"/>
                    <a:pt x="10285" y="20156"/>
                    <a:pt x="10285" y="24843"/>
                  </a:cubicBezTo>
                  <a:cubicBezTo>
                    <a:pt x="10285" y="94687"/>
                    <a:pt x="10285" y="94687"/>
                    <a:pt x="10285" y="94687"/>
                  </a:cubicBezTo>
                  <a:cubicBezTo>
                    <a:pt x="10285" y="104531"/>
                    <a:pt x="15673" y="109687"/>
                    <a:pt x="25959" y="109687"/>
                  </a:cubicBezTo>
                  <a:cubicBezTo>
                    <a:pt x="93551" y="109687"/>
                    <a:pt x="93551" y="109687"/>
                    <a:pt x="93551" y="109687"/>
                  </a:cubicBezTo>
                  <a:cubicBezTo>
                    <a:pt x="103836" y="109687"/>
                    <a:pt x="109224" y="104531"/>
                    <a:pt x="109224" y="94687"/>
                  </a:cubicBezTo>
                  <a:cubicBezTo>
                    <a:pt x="109224" y="24843"/>
                    <a:pt x="109224" y="24843"/>
                    <a:pt x="109224" y="24843"/>
                  </a:cubicBezTo>
                  <a:cubicBezTo>
                    <a:pt x="109224" y="20156"/>
                    <a:pt x="103836" y="9843"/>
                    <a:pt x="93551" y="9843"/>
                  </a:cubicBezTo>
                  <a:cubicBezTo>
                    <a:pt x="25959" y="9843"/>
                    <a:pt x="25959" y="9843"/>
                    <a:pt x="25959" y="9843"/>
                  </a:cubicBezTo>
                  <a:close/>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02" name="Shape 1302"/>
            <p:cNvSpPr/>
            <p:nvPr/>
          </p:nvSpPr>
          <p:spPr>
            <a:xfrm>
              <a:off x="2940050" y="1757363"/>
              <a:ext cx="42862" cy="42861"/>
            </a:xfrm>
            <a:custGeom>
              <a:avLst/>
              <a:gdLst/>
              <a:ahLst/>
              <a:cxnLst/>
              <a:rect l="0" t="0" r="0" b="0"/>
              <a:pathLst>
                <a:path w="120000" h="120000" extrusionOk="0">
                  <a:moveTo>
                    <a:pt x="118983" y="53898"/>
                  </a:moveTo>
                  <a:lnTo>
                    <a:pt x="118983" y="53898"/>
                  </a:lnTo>
                  <a:cubicBezTo>
                    <a:pt x="118983" y="86440"/>
                    <a:pt x="96610" y="118983"/>
                    <a:pt x="64067" y="118983"/>
                  </a:cubicBezTo>
                  <a:cubicBezTo>
                    <a:pt x="32542" y="118983"/>
                    <a:pt x="0" y="86440"/>
                    <a:pt x="0" y="53898"/>
                  </a:cubicBezTo>
                  <a:cubicBezTo>
                    <a:pt x="0" y="22372"/>
                    <a:pt x="32542" y="0"/>
                    <a:pt x="64067" y="0"/>
                  </a:cubicBezTo>
                  <a:cubicBezTo>
                    <a:pt x="96610" y="0"/>
                    <a:pt x="118983" y="22372"/>
                    <a:pt x="118983" y="53898"/>
                  </a:cubicBez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03" name="Shape 1303"/>
            <p:cNvSpPr/>
            <p:nvPr/>
          </p:nvSpPr>
          <p:spPr>
            <a:xfrm>
              <a:off x="1597025" y="1968500"/>
              <a:ext cx="2732088" cy="3611562"/>
            </a:xfrm>
            <a:custGeom>
              <a:avLst/>
              <a:gdLst/>
              <a:ahLst/>
              <a:cxnLst/>
              <a:rect l="0" t="0" r="0" b="0"/>
              <a:pathLst>
                <a:path w="120000" h="120000" extrusionOk="0">
                  <a:moveTo>
                    <a:pt x="119984" y="119988"/>
                  </a:moveTo>
                  <a:lnTo>
                    <a:pt x="0" y="119988"/>
                  </a:lnTo>
                  <a:lnTo>
                    <a:pt x="0" y="0"/>
                  </a:lnTo>
                  <a:lnTo>
                    <a:pt x="119984" y="0"/>
                  </a:lnTo>
                  <a:lnTo>
                    <a:pt x="119984" y="119988"/>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04" name="Shape 1304"/>
          <p:cNvSpPr>
            <a:spLocks noGrp="1"/>
          </p:cNvSpPr>
          <p:nvPr>
            <p:ph type="pic" idx="2"/>
          </p:nvPr>
        </p:nvSpPr>
        <p:spPr>
          <a:xfrm>
            <a:off x="3568007" y="2471793"/>
            <a:ext cx="2052204" cy="381436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4"/>
                                        </p:tgtEl>
                                        <p:attrNameLst>
                                          <p:attrName>style.visibility</p:attrName>
                                        </p:attrNameLst>
                                      </p:cBhvr>
                                      <p:to>
                                        <p:strVal val="visible"/>
                                      </p:to>
                                    </p:set>
                                    <p:animEffect transition="in" filter="fade">
                                      <p:cBhvr>
                                        <p:cTn id="7" dur="500"/>
                                        <p:tgtEl>
                                          <p:spTgt spid="129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93">
                                            <p:txEl>
                                              <p:pRg st="0" end="0"/>
                                            </p:txEl>
                                          </p:spTgt>
                                        </p:tgtEl>
                                        <p:attrNameLst>
                                          <p:attrName>style.visibility</p:attrName>
                                        </p:attrNameLst>
                                      </p:cBhvr>
                                      <p:to>
                                        <p:strVal val="visible"/>
                                      </p:to>
                                    </p:set>
                                    <p:animEffect transition="in" filter="fade">
                                      <p:cBhvr>
                                        <p:cTn id="11" dur="500"/>
                                        <p:tgtEl>
                                          <p:spTgt spid="129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93">
                                            <p:txEl>
                                              <p:pRg st="1" end="1"/>
                                            </p:txEl>
                                          </p:spTgt>
                                        </p:tgtEl>
                                        <p:attrNameLst>
                                          <p:attrName>style.visibility</p:attrName>
                                        </p:attrNameLst>
                                      </p:cBhvr>
                                      <p:to>
                                        <p:strVal val="visible"/>
                                      </p:to>
                                    </p:set>
                                    <p:animEffect transition="in" filter="fade">
                                      <p:cBhvr>
                                        <p:cTn id="15" dur="500"/>
                                        <p:tgtEl>
                                          <p:spTgt spid="1293">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93">
                                            <p:txEl>
                                              <p:pRg st="2" end="2"/>
                                            </p:txEl>
                                          </p:spTgt>
                                        </p:tgtEl>
                                        <p:attrNameLst>
                                          <p:attrName>style.visibility</p:attrName>
                                        </p:attrNameLst>
                                      </p:cBhvr>
                                      <p:to>
                                        <p:strVal val="visible"/>
                                      </p:to>
                                    </p:set>
                                    <p:animEffect transition="in" filter="fade">
                                      <p:cBhvr>
                                        <p:cTn id="19" dur="500"/>
                                        <p:tgtEl>
                                          <p:spTgt spid="129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93">
                                            <p:txEl>
                                              <p:pRg st="3" end="3"/>
                                            </p:txEl>
                                          </p:spTgt>
                                        </p:tgtEl>
                                        <p:attrNameLst>
                                          <p:attrName>style.visibility</p:attrName>
                                        </p:attrNameLst>
                                      </p:cBhvr>
                                      <p:to>
                                        <p:strVal val="visible"/>
                                      </p:to>
                                    </p:set>
                                    <p:animEffect transition="in" filter="fade">
                                      <p:cBhvr>
                                        <p:cTn id="23" dur="500"/>
                                        <p:tgtEl>
                                          <p:spTgt spid="129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93">
                                            <p:txEl>
                                              <p:pRg st="4" end="4"/>
                                            </p:txEl>
                                          </p:spTgt>
                                        </p:tgtEl>
                                        <p:attrNameLst>
                                          <p:attrName>style.visibility</p:attrName>
                                        </p:attrNameLst>
                                      </p:cBhvr>
                                      <p:to>
                                        <p:strVal val="visible"/>
                                      </p:to>
                                    </p:set>
                                    <p:animEffect transition="in" filter="fade">
                                      <p:cBhvr>
                                        <p:cTn id="27" dur="500"/>
                                        <p:tgtEl>
                                          <p:spTgt spid="129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93">
                                            <p:txEl>
                                              <p:pRg st="5" end="5"/>
                                            </p:txEl>
                                          </p:spTgt>
                                        </p:tgtEl>
                                        <p:attrNameLst>
                                          <p:attrName>style.visibility</p:attrName>
                                        </p:attrNameLst>
                                      </p:cBhvr>
                                      <p:to>
                                        <p:strVal val="visible"/>
                                      </p:to>
                                    </p:set>
                                    <p:animEffect transition="in" filter="fade">
                                      <p:cBhvr>
                                        <p:cTn id="31" dur="500"/>
                                        <p:tgtEl>
                                          <p:spTgt spid="1293">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293">
                                            <p:txEl>
                                              <p:pRg st="6" end="6"/>
                                            </p:txEl>
                                          </p:spTgt>
                                        </p:tgtEl>
                                        <p:attrNameLst>
                                          <p:attrName>style.visibility</p:attrName>
                                        </p:attrNameLst>
                                      </p:cBhvr>
                                      <p:to>
                                        <p:strVal val="visible"/>
                                      </p:to>
                                    </p:set>
                                    <p:animEffect transition="in" filter="fade">
                                      <p:cBhvr>
                                        <p:cTn id="35" dur="500"/>
                                        <p:tgtEl>
                                          <p:spTgt spid="1293">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293">
                                            <p:txEl>
                                              <p:pRg st="7" end="7"/>
                                            </p:txEl>
                                          </p:spTgt>
                                        </p:tgtEl>
                                        <p:attrNameLst>
                                          <p:attrName>style.visibility</p:attrName>
                                        </p:attrNameLst>
                                      </p:cBhvr>
                                      <p:to>
                                        <p:strVal val="visible"/>
                                      </p:to>
                                    </p:set>
                                    <p:animEffect transition="in" filter="fade">
                                      <p:cBhvr>
                                        <p:cTn id="39" dur="500"/>
                                        <p:tgtEl>
                                          <p:spTgt spid="1293">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293">
                                            <p:txEl>
                                              <p:pRg st="8" end="8"/>
                                            </p:txEl>
                                          </p:spTgt>
                                        </p:tgtEl>
                                        <p:attrNameLst>
                                          <p:attrName>style.visibility</p:attrName>
                                        </p:attrNameLst>
                                      </p:cBhvr>
                                      <p:to>
                                        <p:strVal val="visible"/>
                                      </p:to>
                                    </p:set>
                                    <p:animEffect transition="in" filter="fade">
                                      <p:cBhvr>
                                        <p:cTn id="43" dur="500"/>
                                        <p:tgtEl>
                                          <p:spTgt spid="1293">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295"/>
                                        </p:tgtEl>
                                        <p:attrNameLst>
                                          <p:attrName>style.visibility</p:attrName>
                                        </p:attrNameLst>
                                      </p:cBhvr>
                                      <p:to>
                                        <p:strVal val="visible"/>
                                      </p:to>
                                    </p:set>
                                    <p:anim calcmode="lin" valueType="num">
                                      <p:cBhvr additive="base">
                                        <p:cTn id="47" dur="500"/>
                                        <p:tgtEl>
                                          <p:spTgt spid="1295"/>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304"/>
                                        </p:tgtEl>
                                        <p:attrNameLst>
                                          <p:attrName>style.visibility</p:attrName>
                                        </p:attrNameLst>
                                      </p:cBhvr>
                                      <p:to>
                                        <p:strVal val="visible"/>
                                      </p:to>
                                    </p:set>
                                    <p:animEffect transition="in" filter="fade">
                                      <p:cBhvr>
                                        <p:cTn id="51" dur="300"/>
                                        <p:tgtEl>
                                          <p:spTgt spid="1304"/>
                                        </p:tgtEl>
                                      </p:cBhvr>
                                    </p:animEffect>
                                  </p:childTnLst>
                                </p:cTn>
                              </p:par>
                            </p:childTnLst>
                          </p:cTn>
                        </p:par>
                        <p:par>
                          <p:cTn id="52" fill="hold">
                            <p:stCondLst>
                              <p:cond delay="5800"/>
                            </p:stCondLst>
                            <p:childTnLst>
                              <p:par>
                                <p:cTn id="53" presetID="10" presetClass="entr" presetSubtype="0" fill="hold" nodeType="afterEffect">
                                  <p:stCondLst>
                                    <p:cond delay="0"/>
                                  </p:stCondLst>
                                  <p:childTnLst>
                                    <p:set>
                                      <p:cBhvr>
                                        <p:cTn id="54" dur="1" fill="hold">
                                          <p:stCondLst>
                                            <p:cond delay="0"/>
                                          </p:stCondLst>
                                        </p:cTn>
                                        <p:tgtEl>
                                          <p:spTgt spid="1292"/>
                                        </p:tgtEl>
                                        <p:attrNameLst>
                                          <p:attrName>style.visibility</p:attrName>
                                        </p:attrNameLst>
                                      </p:cBhvr>
                                      <p:to>
                                        <p:strVal val="visible"/>
                                      </p:to>
                                    </p:set>
                                    <p:animEffect transition="in" filter="fade">
                                      <p:cBhvr>
                                        <p:cTn id="55" dur="500"/>
                                        <p:tgtEl>
                                          <p:spTgt spid="1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7_mockup_06">
    <p:spTree>
      <p:nvGrpSpPr>
        <p:cNvPr id="1" name="Shape 1305"/>
        <p:cNvGrpSpPr/>
        <p:nvPr/>
      </p:nvGrpSpPr>
      <p:grpSpPr>
        <a:xfrm>
          <a:off x="0" y="0"/>
          <a:ext cx="0" cy="0"/>
          <a:chOff x="0" y="0"/>
          <a:chExt cx="0" cy="0"/>
        </a:xfrm>
      </p:grpSpPr>
      <p:pic>
        <p:nvPicPr>
          <p:cNvPr id="1306" name="Shape 1306"/>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1136988" y="5284680"/>
            <a:ext cx="6870022" cy="915527"/>
          </a:xfrm>
          <a:prstGeom prst="rect">
            <a:avLst/>
          </a:prstGeom>
          <a:noFill/>
          <a:ln>
            <a:noFill/>
          </a:ln>
        </p:spPr>
      </p:pic>
      <p:sp>
        <p:nvSpPr>
          <p:cNvPr id="1307" name="Shape 1307"/>
          <p:cNvSpPr txBox="1">
            <a:spLocks noGrp="1"/>
          </p:cNvSpPr>
          <p:nvPr>
            <p:ph type="subTitle" idx="1"/>
          </p:nvPr>
        </p:nvSpPr>
        <p:spPr>
          <a:xfrm>
            <a:off x="2266092" y="1249705"/>
            <a:ext cx="4608535" cy="712461"/>
          </a:xfrm>
          <a:prstGeom prst="rect">
            <a:avLst/>
          </a:prstGeom>
          <a:noFill/>
          <a:ln>
            <a:noFill/>
          </a:ln>
        </p:spPr>
        <p:txBody>
          <a:bodyPr lIns="91425" tIns="91425" rIns="91425" bIns="91425" anchor="t" anchorCtr="0"/>
          <a:lstStyle>
            <a:lvl1pPr marL="0" marR="0" lvl="0" indent="0" algn="ctr" rtl="0">
              <a:lnSpc>
                <a:spcPct val="120000"/>
              </a:lnSpc>
              <a:spcBef>
                <a:spcPts val="200"/>
              </a:spcBef>
              <a:buClr>
                <a:schemeClr val="dk1"/>
              </a:buClr>
              <a:buFont typeface="Arial"/>
              <a:buNone/>
              <a:defRPr sz="1000" b="0" i="0" u="none" strike="noStrike" cap="none">
                <a:solidFill>
                  <a:schemeClr val="dk1"/>
                </a:solidFill>
                <a:latin typeface="Open Sans"/>
                <a:ea typeface="Open Sans"/>
                <a:cs typeface="Open Sans"/>
                <a:sym typeface="Open Sans"/>
              </a:defRPr>
            </a:lvl1pPr>
            <a:lvl2pPr marL="457200" marR="0" lvl="1"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spcBef>
                <a:spcPts val="160"/>
              </a:spcBef>
              <a:buClr>
                <a:srgbClr val="8D8E8F"/>
              </a:buClr>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6pPr>
            <a:lvl7pPr marL="2743200" marR="0" lvl="6"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7pPr>
            <a:lvl8pPr marL="3200400" marR="0" lvl="7"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8pPr>
            <a:lvl9pPr marL="3657600" marR="0" lvl="8" indent="0" algn="ctr" rtl="0">
              <a:spcBef>
                <a:spcPts val="400"/>
              </a:spcBef>
              <a:buClr>
                <a:srgbClr val="8D8E8F"/>
              </a:buClr>
              <a:buFont typeface="Arial"/>
              <a:buNone/>
              <a:defRPr sz="2000" b="0" i="0" u="none" strike="noStrike" cap="none">
                <a:solidFill>
                  <a:srgbClr val="8D8E8F"/>
                </a:solidFill>
                <a:latin typeface="Calibri"/>
                <a:ea typeface="Calibri"/>
                <a:cs typeface="Calibri"/>
                <a:sym typeface="Calibri"/>
              </a:defRPr>
            </a:lvl9pPr>
          </a:lstStyle>
          <a:p>
            <a:endParaRPr/>
          </a:p>
        </p:txBody>
      </p:sp>
      <p:sp>
        <p:nvSpPr>
          <p:cNvPr id="1308" name="Shape 1308"/>
          <p:cNvSpPr txBox="1">
            <a:spLocks noGrp="1"/>
          </p:cNvSpPr>
          <p:nvPr>
            <p:ph type="ctrTitle"/>
          </p:nvPr>
        </p:nvSpPr>
        <p:spPr>
          <a:xfrm>
            <a:off x="2264985" y="636984"/>
            <a:ext cx="4609537" cy="597587"/>
          </a:xfrm>
          <a:prstGeom prst="rect">
            <a:avLst/>
          </a:prstGeom>
          <a:noFill/>
          <a:ln>
            <a:noFill/>
          </a:ln>
        </p:spPr>
        <p:txBody>
          <a:bodyPr lIns="91425" tIns="91425" rIns="91425" bIns="91425" anchor="b" anchorCtr="0"/>
          <a:lstStyle>
            <a:lvl1pPr marL="0" marR="0" lvl="0" indent="0" algn="ctr" rtl="0">
              <a:spcBef>
                <a:spcPts val="0"/>
              </a:spcBef>
              <a:buClr>
                <a:schemeClr val="dk1"/>
              </a:buClr>
              <a:buFont typeface="Arial"/>
              <a:buNone/>
              <a:defRPr sz="2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grpSp>
        <p:nvGrpSpPr>
          <p:cNvPr id="1309" name="Shape 1309"/>
          <p:cNvGrpSpPr/>
          <p:nvPr/>
        </p:nvGrpSpPr>
        <p:grpSpPr>
          <a:xfrm>
            <a:off x="2469900" y="2237730"/>
            <a:ext cx="4247434" cy="5015131"/>
            <a:chOff x="1554162" y="1203325"/>
            <a:chExt cx="6840537" cy="5745163"/>
          </a:xfrm>
        </p:grpSpPr>
        <p:sp>
          <p:nvSpPr>
            <p:cNvPr id="1310" name="Shape 1310"/>
            <p:cNvSpPr/>
            <p:nvPr/>
          </p:nvSpPr>
          <p:spPr>
            <a:xfrm>
              <a:off x="3735387" y="6911975"/>
              <a:ext cx="2513012" cy="36513"/>
            </a:xfrm>
            <a:custGeom>
              <a:avLst/>
              <a:gdLst/>
              <a:ahLst/>
              <a:cxnLst/>
              <a:rect l="0" t="0" r="0" b="0"/>
              <a:pathLst>
                <a:path w="120000" h="120000" extrusionOk="0">
                  <a:moveTo>
                    <a:pt x="116476" y="0"/>
                  </a:moveTo>
                  <a:lnTo>
                    <a:pt x="116476" y="0"/>
                  </a:lnTo>
                  <a:cubicBezTo>
                    <a:pt x="3489" y="0"/>
                    <a:pt x="3489" y="0"/>
                    <a:pt x="3489" y="0"/>
                  </a:cubicBezTo>
                  <a:cubicBezTo>
                    <a:pt x="1581" y="0"/>
                    <a:pt x="0" y="20970"/>
                    <a:pt x="0" y="53592"/>
                  </a:cubicBezTo>
                  <a:cubicBezTo>
                    <a:pt x="0" y="64077"/>
                    <a:pt x="0" y="64077"/>
                    <a:pt x="0" y="64077"/>
                  </a:cubicBezTo>
                  <a:cubicBezTo>
                    <a:pt x="0" y="96699"/>
                    <a:pt x="1581" y="118834"/>
                    <a:pt x="3489" y="118834"/>
                  </a:cubicBezTo>
                  <a:cubicBezTo>
                    <a:pt x="116476" y="118834"/>
                    <a:pt x="116476" y="118834"/>
                    <a:pt x="116476" y="118834"/>
                  </a:cubicBezTo>
                  <a:cubicBezTo>
                    <a:pt x="118384" y="118834"/>
                    <a:pt x="119982" y="96699"/>
                    <a:pt x="119982" y="64077"/>
                  </a:cubicBezTo>
                  <a:cubicBezTo>
                    <a:pt x="119982" y="53592"/>
                    <a:pt x="119982" y="53592"/>
                    <a:pt x="119982" y="53592"/>
                  </a:cubicBezTo>
                  <a:cubicBezTo>
                    <a:pt x="119982" y="20970"/>
                    <a:pt x="118384" y="0"/>
                    <a:pt x="116476" y="0"/>
                  </a:cubicBezTo>
                </a:path>
              </a:pathLst>
            </a:custGeom>
            <a:solidFill>
              <a:srgbClr val="BCBDC0"/>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11" name="Shape 1311"/>
            <p:cNvSpPr/>
            <p:nvPr/>
          </p:nvSpPr>
          <p:spPr>
            <a:xfrm>
              <a:off x="1554162" y="1203325"/>
              <a:ext cx="6840537" cy="4140199"/>
            </a:xfrm>
            <a:custGeom>
              <a:avLst/>
              <a:gdLst/>
              <a:ahLst/>
              <a:cxnLst/>
              <a:rect l="0" t="0" r="0" b="0"/>
              <a:pathLst>
                <a:path w="120000" h="120000" extrusionOk="0">
                  <a:moveTo>
                    <a:pt x="119993" y="119989"/>
                  </a:moveTo>
                  <a:lnTo>
                    <a:pt x="119993" y="119989"/>
                  </a:lnTo>
                  <a:cubicBezTo>
                    <a:pt x="119993" y="6573"/>
                    <a:pt x="119993" y="6573"/>
                    <a:pt x="119993" y="6573"/>
                  </a:cubicBezTo>
                  <a:cubicBezTo>
                    <a:pt x="119993" y="2994"/>
                    <a:pt x="118181" y="0"/>
                    <a:pt x="116014" y="0"/>
                  </a:cubicBezTo>
                  <a:cubicBezTo>
                    <a:pt x="3978" y="0"/>
                    <a:pt x="3978" y="0"/>
                    <a:pt x="3978" y="0"/>
                  </a:cubicBezTo>
                  <a:cubicBezTo>
                    <a:pt x="1755" y="0"/>
                    <a:pt x="0" y="2994"/>
                    <a:pt x="0" y="6573"/>
                  </a:cubicBezTo>
                  <a:cubicBezTo>
                    <a:pt x="0" y="119989"/>
                    <a:pt x="0" y="119989"/>
                    <a:pt x="0" y="119989"/>
                  </a:cubicBezTo>
                  <a:lnTo>
                    <a:pt x="119993" y="119989"/>
                  </a:lnTo>
                </a:path>
              </a:pathLst>
            </a:custGeom>
            <a:solidFill>
              <a:srgbClr val="17191D"/>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12" name="Shape 1312"/>
            <p:cNvSpPr/>
            <p:nvPr/>
          </p:nvSpPr>
          <p:spPr>
            <a:xfrm>
              <a:off x="3735387" y="6099175"/>
              <a:ext cx="2513012" cy="833437"/>
            </a:xfrm>
            <a:custGeom>
              <a:avLst/>
              <a:gdLst/>
              <a:ahLst/>
              <a:cxnLst/>
              <a:rect l="0" t="0" r="0" b="0"/>
              <a:pathLst>
                <a:path w="120000" h="120000" extrusionOk="0">
                  <a:moveTo>
                    <a:pt x="119020" y="110825"/>
                  </a:moveTo>
                  <a:lnTo>
                    <a:pt x="119020" y="110825"/>
                  </a:lnTo>
                  <a:cubicBezTo>
                    <a:pt x="116802" y="109425"/>
                    <a:pt x="110752" y="105589"/>
                    <a:pt x="107417" y="103671"/>
                  </a:cubicBezTo>
                  <a:cubicBezTo>
                    <a:pt x="103274" y="100768"/>
                    <a:pt x="103755" y="88742"/>
                    <a:pt x="103755" y="88742"/>
                  </a:cubicBezTo>
                  <a:cubicBezTo>
                    <a:pt x="101366" y="0"/>
                    <a:pt x="101366" y="0"/>
                    <a:pt x="101366" y="0"/>
                  </a:cubicBezTo>
                  <a:cubicBezTo>
                    <a:pt x="18461" y="0"/>
                    <a:pt x="18461" y="0"/>
                    <a:pt x="18461" y="0"/>
                  </a:cubicBezTo>
                  <a:cubicBezTo>
                    <a:pt x="16226" y="88742"/>
                    <a:pt x="16226" y="88742"/>
                    <a:pt x="16226" y="88742"/>
                  </a:cubicBezTo>
                  <a:cubicBezTo>
                    <a:pt x="16226" y="88742"/>
                    <a:pt x="16708" y="100768"/>
                    <a:pt x="12565" y="103671"/>
                  </a:cubicBezTo>
                  <a:cubicBezTo>
                    <a:pt x="9058" y="106056"/>
                    <a:pt x="2544" y="109892"/>
                    <a:pt x="636" y="111343"/>
                  </a:cubicBezTo>
                  <a:cubicBezTo>
                    <a:pt x="0" y="111809"/>
                    <a:pt x="0" y="113261"/>
                    <a:pt x="0" y="113261"/>
                  </a:cubicBezTo>
                  <a:cubicBezTo>
                    <a:pt x="0" y="119948"/>
                    <a:pt x="0" y="119948"/>
                    <a:pt x="0" y="119948"/>
                  </a:cubicBezTo>
                  <a:cubicBezTo>
                    <a:pt x="309" y="119948"/>
                    <a:pt x="309" y="119948"/>
                    <a:pt x="309" y="119948"/>
                  </a:cubicBezTo>
                  <a:cubicBezTo>
                    <a:pt x="119656" y="119948"/>
                    <a:pt x="119656" y="119948"/>
                    <a:pt x="119656" y="119948"/>
                  </a:cubicBezTo>
                  <a:cubicBezTo>
                    <a:pt x="119982" y="119948"/>
                    <a:pt x="119982" y="119948"/>
                    <a:pt x="119982" y="119948"/>
                  </a:cubicBezTo>
                  <a:cubicBezTo>
                    <a:pt x="119982" y="113261"/>
                    <a:pt x="119982" y="113261"/>
                    <a:pt x="119982" y="113261"/>
                  </a:cubicBezTo>
                  <a:cubicBezTo>
                    <a:pt x="119982" y="113261"/>
                    <a:pt x="119982" y="111809"/>
                    <a:pt x="119020" y="110825"/>
                  </a:cubicBezTo>
                </a:path>
              </a:pathLst>
            </a:custGeom>
            <a:solidFill>
              <a:srgbClr val="EAEAEA"/>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13" name="Shape 1313"/>
            <p:cNvSpPr/>
            <p:nvPr/>
          </p:nvSpPr>
          <p:spPr>
            <a:xfrm>
              <a:off x="1554162" y="5343525"/>
              <a:ext cx="6840537" cy="757238"/>
            </a:xfrm>
            <a:custGeom>
              <a:avLst/>
              <a:gdLst/>
              <a:ahLst/>
              <a:cxnLst/>
              <a:rect l="0" t="0" r="0" b="0"/>
              <a:pathLst>
                <a:path w="120000" h="120000" extrusionOk="0">
                  <a:moveTo>
                    <a:pt x="0" y="0"/>
                  </a:moveTo>
                  <a:lnTo>
                    <a:pt x="0" y="0"/>
                  </a:lnTo>
                  <a:cubicBezTo>
                    <a:pt x="0" y="83994"/>
                    <a:pt x="0" y="83994"/>
                    <a:pt x="0" y="83994"/>
                  </a:cubicBezTo>
                  <a:cubicBezTo>
                    <a:pt x="0" y="104079"/>
                    <a:pt x="1755" y="119942"/>
                    <a:pt x="3978" y="119942"/>
                  </a:cubicBezTo>
                  <a:cubicBezTo>
                    <a:pt x="116014" y="119942"/>
                    <a:pt x="116014" y="119942"/>
                    <a:pt x="116014" y="119942"/>
                  </a:cubicBezTo>
                  <a:cubicBezTo>
                    <a:pt x="118181" y="119942"/>
                    <a:pt x="119993" y="104079"/>
                    <a:pt x="119993" y="83994"/>
                  </a:cubicBezTo>
                  <a:cubicBezTo>
                    <a:pt x="119993" y="0"/>
                    <a:pt x="119993" y="0"/>
                    <a:pt x="119993" y="0"/>
                  </a:cubicBezTo>
                  <a:lnTo>
                    <a:pt x="0" y="0"/>
                  </a:lnTo>
                </a:path>
              </a:pathLst>
            </a:custGeom>
            <a:solidFill>
              <a:srgbClr val="F4F4F4"/>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14" name="Shape 1314"/>
            <p:cNvSpPr/>
            <p:nvPr/>
          </p:nvSpPr>
          <p:spPr>
            <a:xfrm>
              <a:off x="3735387" y="6872288"/>
              <a:ext cx="2513012" cy="60324"/>
            </a:xfrm>
            <a:custGeom>
              <a:avLst/>
              <a:gdLst/>
              <a:ahLst/>
              <a:cxnLst/>
              <a:rect l="0" t="0" r="0" b="0"/>
              <a:pathLst>
                <a:path w="120000" h="120000" extrusionOk="0">
                  <a:moveTo>
                    <a:pt x="119346" y="0"/>
                  </a:moveTo>
                  <a:lnTo>
                    <a:pt x="119346" y="0"/>
                  </a:lnTo>
                  <a:cubicBezTo>
                    <a:pt x="464" y="0"/>
                    <a:pt x="464" y="0"/>
                    <a:pt x="464" y="0"/>
                  </a:cubicBezTo>
                  <a:cubicBezTo>
                    <a:pt x="0" y="6467"/>
                    <a:pt x="0" y="26586"/>
                    <a:pt x="0" y="26586"/>
                  </a:cubicBezTo>
                  <a:cubicBezTo>
                    <a:pt x="0" y="119281"/>
                    <a:pt x="0" y="119281"/>
                    <a:pt x="0" y="119281"/>
                  </a:cubicBezTo>
                  <a:cubicBezTo>
                    <a:pt x="309" y="119281"/>
                    <a:pt x="309" y="119281"/>
                    <a:pt x="309" y="119281"/>
                  </a:cubicBezTo>
                  <a:cubicBezTo>
                    <a:pt x="119656" y="119281"/>
                    <a:pt x="119656" y="119281"/>
                    <a:pt x="119656" y="119281"/>
                  </a:cubicBezTo>
                  <a:cubicBezTo>
                    <a:pt x="119982" y="119281"/>
                    <a:pt x="119982" y="119281"/>
                    <a:pt x="119982" y="119281"/>
                  </a:cubicBezTo>
                  <a:cubicBezTo>
                    <a:pt x="119982" y="26586"/>
                    <a:pt x="119982" y="26586"/>
                    <a:pt x="119982" y="26586"/>
                  </a:cubicBezTo>
                  <a:cubicBezTo>
                    <a:pt x="119982" y="26586"/>
                    <a:pt x="119982" y="12934"/>
                    <a:pt x="119346" y="0"/>
                  </a:cubicBezTo>
                </a:path>
              </a:pathLst>
            </a:custGeom>
            <a:solidFill>
              <a:srgbClr val="D1D2D1"/>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315" name="Shape 1315"/>
            <p:cNvSpPr/>
            <p:nvPr/>
          </p:nvSpPr>
          <p:spPr>
            <a:xfrm>
              <a:off x="1874838" y="1503362"/>
              <a:ext cx="6196012" cy="3509961"/>
            </a:xfrm>
            <a:custGeom>
              <a:avLst/>
              <a:gdLst/>
              <a:ahLst/>
              <a:cxnLst/>
              <a:rect l="0" t="0" r="0" b="0"/>
              <a:pathLst>
                <a:path w="120000" h="120000" extrusionOk="0">
                  <a:moveTo>
                    <a:pt x="119993" y="119987"/>
                  </a:moveTo>
                  <a:lnTo>
                    <a:pt x="0" y="119987"/>
                  </a:lnTo>
                  <a:lnTo>
                    <a:pt x="0" y="0"/>
                  </a:lnTo>
                  <a:lnTo>
                    <a:pt x="119993" y="0"/>
                  </a:lnTo>
                  <a:lnTo>
                    <a:pt x="119993" y="119987"/>
                  </a:lnTo>
                </a:path>
              </a:pathLst>
            </a:custGeom>
            <a:solidFill>
              <a:srgbClr val="333333"/>
            </a:solidFill>
            <a:ln>
              <a:noFill/>
            </a:ln>
          </p:spPr>
          <p:txBody>
            <a:bodyPr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sp>
        <p:nvSpPr>
          <p:cNvPr id="1316" name="Shape 1316"/>
          <p:cNvSpPr>
            <a:spLocks noGrp="1"/>
          </p:cNvSpPr>
          <p:nvPr>
            <p:ph type="pic" idx="2"/>
          </p:nvPr>
        </p:nvSpPr>
        <p:spPr>
          <a:xfrm>
            <a:off x="2669006" y="2498985"/>
            <a:ext cx="3846513" cy="3064274"/>
          </a:xfrm>
          <a:prstGeom prst="rect">
            <a:avLst/>
          </a:prstGeom>
          <a:noFill/>
          <a:ln>
            <a:noFill/>
          </a:ln>
        </p:spPr>
        <p:txBody>
          <a:bodyPr lIns="91425" tIns="91425" rIns="91425" bIns="91425" anchor="ctr" anchorCtr="0"/>
          <a:lstStyle>
            <a:lvl1pPr marL="0" marR="0" lvl="0" indent="0" algn="ctr"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8"/>
                                        </p:tgtEl>
                                        <p:attrNameLst>
                                          <p:attrName>style.visibility</p:attrName>
                                        </p:attrNameLst>
                                      </p:cBhvr>
                                      <p:to>
                                        <p:strVal val="visible"/>
                                      </p:to>
                                    </p:set>
                                    <p:animEffect transition="in" filter="fade">
                                      <p:cBhvr>
                                        <p:cTn id="7" dur="500"/>
                                        <p:tgtEl>
                                          <p:spTgt spid="130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07">
                                            <p:txEl>
                                              <p:pRg st="0" end="0"/>
                                            </p:txEl>
                                          </p:spTgt>
                                        </p:tgtEl>
                                        <p:attrNameLst>
                                          <p:attrName>style.visibility</p:attrName>
                                        </p:attrNameLst>
                                      </p:cBhvr>
                                      <p:to>
                                        <p:strVal val="visible"/>
                                      </p:to>
                                    </p:set>
                                    <p:animEffect transition="in" filter="fade">
                                      <p:cBhvr>
                                        <p:cTn id="11" dur="500"/>
                                        <p:tgtEl>
                                          <p:spTgt spid="130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07">
                                            <p:txEl>
                                              <p:pRg st="1" end="1"/>
                                            </p:txEl>
                                          </p:spTgt>
                                        </p:tgtEl>
                                        <p:attrNameLst>
                                          <p:attrName>style.visibility</p:attrName>
                                        </p:attrNameLst>
                                      </p:cBhvr>
                                      <p:to>
                                        <p:strVal val="visible"/>
                                      </p:to>
                                    </p:set>
                                    <p:animEffect transition="in" filter="fade">
                                      <p:cBhvr>
                                        <p:cTn id="15" dur="500"/>
                                        <p:tgtEl>
                                          <p:spTgt spid="130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07">
                                            <p:txEl>
                                              <p:pRg st="2" end="2"/>
                                            </p:txEl>
                                          </p:spTgt>
                                        </p:tgtEl>
                                        <p:attrNameLst>
                                          <p:attrName>style.visibility</p:attrName>
                                        </p:attrNameLst>
                                      </p:cBhvr>
                                      <p:to>
                                        <p:strVal val="visible"/>
                                      </p:to>
                                    </p:set>
                                    <p:animEffect transition="in" filter="fade">
                                      <p:cBhvr>
                                        <p:cTn id="19" dur="500"/>
                                        <p:tgtEl>
                                          <p:spTgt spid="1307">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07">
                                            <p:txEl>
                                              <p:pRg st="3" end="3"/>
                                            </p:txEl>
                                          </p:spTgt>
                                        </p:tgtEl>
                                        <p:attrNameLst>
                                          <p:attrName>style.visibility</p:attrName>
                                        </p:attrNameLst>
                                      </p:cBhvr>
                                      <p:to>
                                        <p:strVal val="visible"/>
                                      </p:to>
                                    </p:set>
                                    <p:animEffect transition="in" filter="fade">
                                      <p:cBhvr>
                                        <p:cTn id="23" dur="500"/>
                                        <p:tgtEl>
                                          <p:spTgt spid="1307">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307">
                                            <p:txEl>
                                              <p:pRg st="4" end="4"/>
                                            </p:txEl>
                                          </p:spTgt>
                                        </p:tgtEl>
                                        <p:attrNameLst>
                                          <p:attrName>style.visibility</p:attrName>
                                        </p:attrNameLst>
                                      </p:cBhvr>
                                      <p:to>
                                        <p:strVal val="visible"/>
                                      </p:to>
                                    </p:set>
                                    <p:animEffect transition="in" filter="fade">
                                      <p:cBhvr>
                                        <p:cTn id="27" dur="500"/>
                                        <p:tgtEl>
                                          <p:spTgt spid="1307">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07">
                                            <p:txEl>
                                              <p:pRg st="5" end="5"/>
                                            </p:txEl>
                                          </p:spTgt>
                                        </p:tgtEl>
                                        <p:attrNameLst>
                                          <p:attrName>style.visibility</p:attrName>
                                        </p:attrNameLst>
                                      </p:cBhvr>
                                      <p:to>
                                        <p:strVal val="visible"/>
                                      </p:to>
                                    </p:set>
                                    <p:animEffect transition="in" filter="fade">
                                      <p:cBhvr>
                                        <p:cTn id="31" dur="500"/>
                                        <p:tgtEl>
                                          <p:spTgt spid="1307">
                                            <p:txEl>
                                              <p:pRg st="5" end="5"/>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307">
                                            <p:txEl>
                                              <p:pRg st="6" end="6"/>
                                            </p:txEl>
                                          </p:spTgt>
                                        </p:tgtEl>
                                        <p:attrNameLst>
                                          <p:attrName>style.visibility</p:attrName>
                                        </p:attrNameLst>
                                      </p:cBhvr>
                                      <p:to>
                                        <p:strVal val="visible"/>
                                      </p:to>
                                    </p:set>
                                    <p:animEffect transition="in" filter="fade">
                                      <p:cBhvr>
                                        <p:cTn id="35" dur="500"/>
                                        <p:tgtEl>
                                          <p:spTgt spid="1307">
                                            <p:txEl>
                                              <p:pRg st="6" end="6"/>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307">
                                            <p:txEl>
                                              <p:pRg st="7" end="7"/>
                                            </p:txEl>
                                          </p:spTgt>
                                        </p:tgtEl>
                                        <p:attrNameLst>
                                          <p:attrName>style.visibility</p:attrName>
                                        </p:attrNameLst>
                                      </p:cBhvr>
                                      <p:to>
                                        <p:strVal val="visible"/>
                                      </p:to>
                                    </p:set>
                                    <p:animEffect transition="in" filter="fade">
                                      <p:cBhvr>
                                        <p:cTn id="39" dur="500"/>
                                        <p:tgtEl>
                                          <p:spTgt spid="1307">
                                            <p:txEl>
                                              <p:pRg st="7" end="7"/>
                                            </p:txEl>
                                          </p:spTgt>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307">
                                            <p:txEl>
                                              <p:pRg st="8" end="8"/>
                                            </p:txEl>
                                          </p:spTgt>
                                        </p:tgtEl>
                                        <p:attrNameLst>
                                          <p:attrName>style.visibility</p:attrName>
                                        </p:attrNameLst>
                                      </p:cBhvr>
                                      <p:to>
                                        <p:strVal val="visible"/>
                                      </p:to>
                                    </p:set>
                                    <p:animEffect transition="in" filter="fade">
                                      <p:cBhvr>
                                        <p:cTn id="43" dur="500"/>
                                        <p:tgtEl>
                                          <p:spTgt spid="1307">
                                            <p:txEl>
                                              <p:pRg st="8" end="8"/>
                                            </p:txEl>
                                          </p:spTgt>
                                        </p:tgtEl>
                                      </p:cBhvr>
                                    </p:animEffect>
                                  </p:childTnLst>
                                </p:cTn>
                              </p:par>
                            </p:childTnLst>
                          </p:cTn>
                        </p:par>
                        <p:par>
                          <p:cTn id="44" fill="hold">
                            <p:stCondLst>
                              <p:cond delay="5000"/>
                            </p:stCondLst>
                            <p:childTnLst>
                              <p:par>
                                <p:cTn id="45" presetID="2" presetClass="entr" presetSubtype="4" fill="hold" nodeType="afterEffect">
                                  <p:stCondLst>
                                    <p:cond delay="0"/>
                                  </p:stCondLst>
                                  <p:childTnLst>
                                    <p:set>
                                      <p:cBhvr>
                                        <p:cTn id="46" dur="1" fill="hold">
                                          <p:stCondLst>
                                            <p:cond delay="0"/>
                                          </p:stCondLst>
                                        </p:cTn>
                                        <p:tgtEl>
                                          <p:spTgt spid="1309"/>
                                        </p:tgtEl>
                                        <p:attrNameLst>
                                          <p:attrName>style.visibility</p:attrName>
                                        </p:attrNameLst>
                                      </p:cBhvr>
                                      <p:to>
                                        <p:strVal val="visible"/>
                                      </p:to>
                                    </p:set>
                                    <p:anim calcmode="lin" valueType="num">
                                      <p:cBhvr additive="base">
                                        <p:cTn id="47" dur="500"/>
                                        <p:tgtEl>
                                          <p:spTgt spid="1309"/>
                                        </p:tgtEl>
                                        <p:attrNameLst>
                                          <p:attrName>ppt_y</p:attrName>
                                        </p:attrNameLst>
                                      </p:cBhvr>
                                      <p:tavLst>
                                        <p:tav tm="0">
                                          <p:val>
                                            <p:strVal val="#ppt_y+1"/>
                                          </p:val>
                                        </p:tav>
                                        <p:tav tm="100000">
                                          <p:val>
                                            <p:strVal val="#ppt_y"/>
                                          </p:val>
                                        </p:tav>
                                      </p:tavLst>
                                    </p:anim>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316"/>
                                        </p:tgtEl>
                                        <p:attrNameLst>
                                          <p:attrName>style.visibility</p:attrName>
                                        </p:attrNameLst>
                                      </p:cBhvr>
                                      <p:to>
                                        <p:strVal val="visible"/>
                                      </p:to>
                                    </p:set>
                                    <p:animEffect transition="in" filter="fade">
                                      <p:cBhvr>
                                        <p:cTn id="51" dur="300"/>
                                        <p:tgtEl>
                                          <p:spTgt spid="1316"/>
                                        </p:tgtEl>
                                      </p:cBhvr>
                                    </p:animEffect>
                                  </p:childTnLst>
                                </p:cTn>
                              </p:par>
                            </p:childTnLst>
                          </p:cTn>
                        </p:par>
                        <p:par>
                          <p:cTn id="52" fill="hold">
                            <p:stCondLst>
                              <p:cond delay="5800"/>
                            </p:stCondLst>
                            <p:childTnLst>
                              <p:par>
                                <p:cTn id="53" presetID="10" presetClass="entr" presetSubtype="0" fill="hold" nodeType="afterEffect">
                                  <p:stCondLst>
                                    <p:cond delay="0"/>
                                  </p:stCondLst>
                                  <p:childTnLst>
                                    <p:set>
                                      <p:cBhvr>
                                        <p:cTn id="54" dur="1" fill="hold">
                                          <p:stCondLst>
                                            <p:cond delay="0"/>
                                          </p:stCondLst>
                                        </p:cTn>
                                        <p:tgtEl>
                                          <p:spTgt spid="1306"/>
                                        </p:tgtEl>
                                        <p:attrNameLst>
                                          <p:attrName>style.visibility</p:attrName>
                                        </p:attrNameLst>
                                      </p:cBhvr>
                                      <p:to>
                                        <p:strVal val="visible"/>
                                      </p:to>
                                    </p:set>
                                    <p:animEffect transition="in" filter="fade">
                                      <p:cBhvr>
                                        <p:cTn id="55" dur="500"/>
                                        <p:tgtEl>
                                          <p:spTgt spid="1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3" y="862851"/>
            <a:ext cx="7580869" cy="1205177"/>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30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1173894" y="2068029"/>
            <a:ext cx="6864177" cy="4391387"/>
          </a:xfrm>
          <a:prstGeom prst="rect">
            <a:avLst/>
          </a:prstGeom>
          <a:noFill/>
          <a:ln>
            <a:noFill/>
          </a:ln>
        </p:spPr>
        <p:txBody>
          <a:bodyPr lIns="91425" tIns="91425" rIns="91425" bIns="91425" anchor="t" anchorCtr="0"/>
          <a:lstStyle>
            <a:lvl1pPr marL="0" marR="0" lvl="0" indent="0" algn="l" rtl="0">
              <a:lnSpc>
                <a:spcPct val="120000"/>
              </a:lnSpc>
              <a:spcBef>
                <a:spcPts val="280"/>
              </a:spcBef>
              <a:buClr>
                <a:schemeClr val="dk1"/>
              </a:buClr>
              <a:buFont typeface="Arial"/>
              <a:buNone/>
              <a:defRPr sz="1400" b="0" i="0" u="none" strike="noStrike" cap="none">
                <a:solidFill>
                  <a:schemeClr val="dk1"/>
                </a:solidFill>
                <a:latin typeface="Open Sans"/>
                <a:ea typeface="Open Sans"/>
                <a:cs typeface="Open Sans"/>
                <a:sym typeface="Open Sans"/>
              </a:defRPr>
            </a:lvl1pPr>
            <a:lvl2pPr marL="628650" marR="0" lvl="1"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2pPr>
            <a:lvl3pPr marL="1085850" marR="0" lvl="2"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3pPr>
            <a:lvl4pPr marL="1543050" marR="0" lvl="3"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4pPr>
            <a:lvl5pPr marL="2000250" marR="0" lvl="4" indent="-120650" algn="l" rtl="0">
              <a:spcBef>
                <a:spcPts val="160"/>
              </a:spcBef>
              <a:buClr>
                <a:schemeClr val="dk1"/>
              </a:buClr>
              <a:buSzPct val="100000"/>
              <a:buFont typeface="Arial"/>
              <a:buChar char="•"/>
              <a:defRPr sz="800" b="0" i="0" u="none" strike="noStrike" cap="none">
                <a:solidFill>
                  <a:schemeClr val="dk1"/>
                </a:solidFill>
                <a:latin typeface="Helvetica Neue"/>
                <a:ea typeface="Helvetica Neue"/>
                <a:cs typeface="Helvetica Neue"/>
                <a:sym typeface="Helvetica Neue"/>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776" r:id="rId3"/>
    <p:sldLayoutId id="2147483777" r:id="rId4"/>
    <p:sldLayoutId id="2147483773" r:id="rId5"/>
    <p:sldLayoutId id="2147483656" r:id="rId6"/>
    <p:sldLayoutId id="2147483657" r:id="rId7"/>
    <p:sldLayoutId id="2147483659" r:id="rId8"/>
    <p:sldLayoutId id="2147483660"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 id="2147483717" r:id="rId65"/>
    <p:sldLayoutId id="2147483718" r:id="rId66"/>
    <p:sldLayoutId id="2147483719" r:id="rId67"/>
    <p:sldLayoutId id="2147483720" r:id="rId68"/>
    <p:sldLayoutId id="2147483721" r:id="rId69"/>
    <p:sldLayoutId id="2147483722" r:id="rId70"/>
    <p:sldLayoutId id="2147483723" r:id="rId71"/>
    <p:sldLayoutId id="2147483724" r:id="rId72"/>
    <p:sldLayoutId id="2147483725" r:id="rId73"/>
    <p:sldLayoutId id="2147483726" r:id="rId74"/>
    <p:sldLayoutId id="2147483727" r:id="rId75"/>
    <p:sldLayoutId id="2147483728" r:id="rId76"/>
    <p:sldLayoutId id="2147483729" r:id="rId77"/>
    <p:sldLayoutId id="2147483730" r:id="rId78"/>
    <p:sldLayoutId id="2147483731" r:id="rId79"/>
    <p:sldLayoutId id="2147483732" r:id="rId80"/>
    <p:sldLayoutId id="2147483733" r:id="rId81"/>
    <p:sldLayoutId id="2147483734" r:id="rId82"/>
    <p:sldLayoutId id="2147483735" r:id="rId83"/>
    <p:sldLayoutId id="2147483736" r:id="rId84"/>
    <p:sldLayoutId id="2147483737" r:id="rId85"/>
    <p:sldLayoutId id="2147483738" r:id="rId86"/>
    <p:sldLayoutId id="2147483739" r:id="rId87"/>
    <p:sldLayoutId id="2147483740" r:id="rId88"/>
    <p:sldLayoutId id="2147483741" r:id="rId89"/>
    <p:sldLayoutId id="2147483742" r:id="rId90"/>
    <p:sldLayoutId id="2147483743" r:id="rId91"/>
    <p:sldLayoutId id="2147483744" r:id="rId92"/>
    <p:sldLayoutId id="2147483745" r:id="rId93"/>
    <p:sldLayoutId id="2147483746" r:id="rId94"/>
    <p:sldLayoutId id="2147483747" r:id="rId95"/>
    <p:sldLayoutId id="2147483748" r:id="rId96"/>
    <p:sldLayoutId id="2147483749" r:id="rId97"/>
    <p:sldLayoutId id="2147483750" r:id="rId98"/>
    <p:sldLayoutId id="2147483751" r:id="rId99"/>
    <p:sldLayoutId id="2147483752" r:id="rId100"/>
    <p:sldLayoutId id="2147483753" r:id="rId101"/>
    <p:sldLayoutId id="2147483754" r:id="rId102"/>
    <p:sldLayoutId id="2147483755" r:id="rId103"/>
    <p:sldLayoutId id="2147483756" r:id="rId104"/>
    <p:sldLayoutId id="2147483757" r:id="rId105"/>
    <p:sldLayoutId id="2147483758" r:id="rId106"/>
    <p:sldLayoutId id="2147483759" r:id="rId107"/>
    <p:sldLayoutId id="2147483760" r:id="rId108"/>
    <p:sldLayoutId id="2147483761" r:id="rId109"/>
    <p:sldLayoutId id="2147483762" r:id="rId110"/>
    <p:sldLayoutId id="2147483763" r:id="rId111"/>
    <p:sldLayoutId id="2147483764" r:id="rId112"/>
    <p:sldLayoutId id="2147483765" r:id="rId113"/>
    <p:sldLayoutId id="2147483766" r:id="rId114"/>
    <p:sldLayoutId id="2147483767" r:id="rId115"/>
    <p:sldLayoutId id="2147483768" r:id="rId116"/>
    <p:sldLayoutId id="2147483769" r:id="rId117"/>
    <p:sldLayoutId id="2147483772" r:id="rId118"/>
    <p:sldLayoutId id="2147483775" r:id="rId1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emf"/><Relationship Id="rId4" Type="http://schemas.openxmlformats.org/officeDocument/2006/relationships/image" Target="../media/image33.emf"/></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a14:imgEffect>
                      <a14:colorTemperature colorTemp="1500"/>
                    </a14:imgEffect>
                    <a14:imgEffect>
                      <a14:saturation sat="10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6" name="Subtítulo 2">
            <a:extLst>
              <a:ext uri="{FF2B5EF4-FFF2-40B4-BE49-F238E27FC236}">
                <a16:creationId xmlns:a16="http://schemas.microsoft.com/office/drawing/2014/main" id="{19A71C19-54B8-6548-8D77-FDA72366F295}"/>
              </a:ext>
            </a:extLst>
          </p:cNvPr>
          <p:cNvSpPr txBox="1">
            <a:spLocks/>
          </p:cNvSpPr>
          <p:nvPr/>
        </p:nvSpPr>
        <p:spPr>
          <a:xfrm>
            <a:off x="583658" y="4478488"/>
            <a:ext cx="4223870" cy="1109585"/>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eaLnBrk="0" hangingPunct="0"/>
            <a:r>
              <a:rPr lang="es-MX" sz="1200" dirty="0">
                <a:solidFill>
                  <a:schemeClr val="bg1"/>
                </a:solidFill>
                <a:latin typeface="Calibri Light" panose="020F0302020204030204" pitchFamily="34" charset="0"/>
                <a:cs typeface="Calibri Light" panose="020F0302020204030204" pitchFamily="34" charset="0"/>
              </a:rPr>
              <a:t>Novena Conferencia de Directores de Tecnología de Información y Comunicación en Instituciones de Educación Superior, TICAL2019 y III Encuentro Latinoamericano de e-Ciencia “El genoma estudiantil y la metamorfosis digital universitaria”</a:t>
            </a:r>
          </a:p>
          <a:p>
            <a:endParaRPr lang="es-MX" sz="1200" dirty="0">
              <a:solidFill>
                <a:schemeClr val="accent1">
                  <a:lumMod val="20000"/>
                  <a:lumOff val="80000"/>
                </a:schemeClr>
              </a:solidFill>
              <a:latin typeface="Calibri Light" panose="020F0302020204030204" pitchFamily="34" charset="0"/>
              <a:cs typeface="Calibri Light" panose="020F0302020204030204" pitchFamily="34" charset="0"/>
            </a:endParaRPr>
          </a:p>
        </p:txBody>
      </p:sp>
      <p:sp>
        <p:nvSpPr>
          <p:cNvPr id="7" name="Título 1">
            <a:extLst>
              <a:ext uri="{FF2B5EF4-FFF2-40B4-BE49-F238E27FC236}">
                <a16:creationId xmlns:a16="http://schemas.microsoft.com/office/drawing/2014/main" id="{8F059F6D-B856-5E45-B7ED-8E2DF4986937}"/>
              </a:ext>
            </a:extLst>
          </p:cNvPr>
          <p:cNvSpPr txBox="1">
            <a:spLocks/>
          </p:cNvSpPr>
          <p:nvPr/>
        </p:nvSpPr>
        <p:spPr>
          <a:xfrm>
            <a:off x="563826" y="1857251"/>
            <a:ext cx="4091302" cy="1499684"/>
          </a:xfrm>
          <a:prstGeom prst="rect">
            <a:avLst/>
          </a:prstGeom>
        </p:spPr>
        <p:txBody>
          <a:bodyPr>
            <a:normAutofit fontScale="97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nSpc>
                <a:spcPct val="110000"/>
              </a:lnSpc>
            </a:pPr>
            <a:r>
              <a:rPr lang="es-MX"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Extracción de datos desde una plataforma de administración de equipos que brindan servicios de internet </a:t>
            </a:r>
          </a:p>
          <a:p>
            <a:pPr>
              <a:lnSpc>
                <a:spcPct val="110000"/>
              </a:lnSpc>
            </a:pPr>
            <a:r>
              <a:rPr lang="es-MX" sz="1800" dirty="0">
                <a:solidFill>
                  <a:schemeClr val="bg1"/>
                </a:solidFill>
                <a:latin typeface="Open Sans" panose="020B0606030504020204" pitchFamily="34" charset="0"/>
                <a:ea typeface="Open Sans" panose="020B0606030504020204" pitchFamily="34" charset="0"/>
                <a:cs typeface="Open Sans" panose="020B0606030504020204" pitchFamily="34" charset="0"/>
              </a:rPr>
              <a:t>y su procesamiento para desarrollo de un tablero de indicadores</a:t>
            </a:r>
          </a:p>
        </p:txBody>
      </p:sp>
      <p:cxnSp>
        <p:nvCxnSpPr>
          <p:cNvPr id="9" name="Straight Connector 8">
            <a:extLst>
              <a:ext uri="{FF2B5EF4-FFF2-40B4-BE49-F238E27FC236}">
                <a16:creationId xmlns:a16="http://schemas.microsoft.com/office/drawing/2014/main" id="{32A4CF1D-B38F-2444-AE96-7E06D212EEB7}"/>
              </a:ext>
            </a:extLst>
          </p:cNvPr>
          <p:cNvCxnSpPr/>
          <p:nvPr/>
        </p:nvCxnSpPr>
        <p:spPr>
          <a:xfrm>
            <a:off x="651165" y="3523745"/>
            <a:ext cx="41009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033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4CC9E26-F003-594A-A5C0-FC26C7780CFF}"/>
              </a:ext>
            </a:extLst>
          </p:cNvPr>
          <p:cNvSpPr>
            <a:spLocks noGrp="1"/>
          </p:cNvSpPr>
          <p:nvPr>
            <p:ph type="subTitle" idx="1"/>
          </p:nvPr>
        </p:nvSpPr>
        <p:spPr>
          <a:xfrm>
            <a:off x="2105472" y="1251273"/>
            <a:ext cx="4928712" cy="487817"/>
          </a:xfrm>
        </p:spPr>
        <p:txBody>
          <a:bodyPr/>
          <a:lstStyle/>
          <a:p>
            <a:r>
              <a:rPr lang="es-MX" dirty="0">
                <a:solidFill>
                  <a:schemeClr val="accent6">
                    <a:lumMod val="50000"/>
                  </a:schemeClr>
                </a:solidFill>
              </a:rPr>
              <a:t>Estructura de la tabla principal de los sitios con su identificador y sus parámetros descriptores obtenidos de otras bases de datos.</a:t>
            </a:r>
            <a:r>
              <a:rPr lang="en-US" dirty="0">
                <a:solidFill>
                  <a:schemeClr val="accent6">
                    <a:lumMod val="50000"/>
                  </a:schemeClr>
                </a:solidFill>
              </a:rPr>
              <a:t> </a:t>
            </a:r>
            <a:endParaRPr lang="es-ES_tradnl" dirty="0">
              <a:solidFill>
                <a:schemeClr val="accent6">
                  <a:lumMod val="50000"/>
                </a:schemeClr>
              </a:solidFill>
            </a:endParaRPr>
          </a:p>
        </p:txBody>
      </p:sp>
      <p:sp>
        <p:nvSpPr>
          <p:cNvPr id="3" name="Title 2">
            <a:extLst>
              <a:ext uri="{FF2B5EF4-FFF2-40B4-BE49-F238E27FC236}">
                <a16:creationId xmlns:a16="http://schemas.microsoft.com/office/drawing/2014/main" id="{9953D386-E08C-1044-BD9B-5FA7B3354FB6}"/>
              </a:ext>
            </a:extLst>
          </p:cNvPr>
          <p:cNvSpPr>
            <a:spLocks noGrp="1"/>
          </p:cNvSpPr>
          <p:nvPr>
            <p:ph type="ctrTitle"/>
          </p:nvPr>
        </p:nvSpPr>
        <p:spPr/>
        <p:txBody>
          <a:bodyPr/>
          <a:lstStyle/>
          <a:p>
            <a:endParaRPr lang="es-ES_tradnl"/>
          </a:p>
        </p:txBody>
      </p:sp>
      <p:sp>
        <p:nvSpPr>
          <p:cNvPr id="5" name="Rectangle 4">
            <a:extLst>
              <a:ext uri="{FF2B5EF4-FFF2-40B4-BE49-F238E27FC236}">
                <a16:creationId xmlns:a16="http://schemas.microsoft.com/office/drawing/2014/main" id="{C8D5B8E7-DD5A-A747-A546-BBA4E1D9E480}"/>
              </a:ext>
            </a:extLst>
          </p:cNvPr>
          <p:cNvSpPr/>
          <p:nvPr/>
        </p:nvSpPr>
        <p:spPr>
          <a:xfrm>
            <a:off x="0" y="1828801"/>
            <a:ext cx="9144000" cy="482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6" name="Imagen 9">
            <a:extLst>
              <a:ext uri="{FF2B5EF4-FFF2-40B4-BE49-F238E27FC236}">
                <a16:creationId xmlns:a16="http://schemas.microsoft.com/office/drawing/2014/main" id="{289CEFAB-1EC3-C74F-875C-9FAE3B49D01E}"/>
              </a:ext>
            </a:extLst>
          </p:cNvPr>
          <p:cNvPicPr/>
          <p:nvPr/>
        </p:nvPicPr>
        <p:blipFill>
          <a:blip r:embed="rId2">
            <a:extLst>
              <a:ext uri="{28A0092B-C50C-407E-A947-70E740481C1C}">
                <a14:useLocalDpi xmlns:a14="http://schemas.microsoft.com/office/drawing/2010/main" val="0"/>
              </a:ext>
            </a:extLst>
          </a:blip>
          <a:stretch>
            <a:fillRect/>
          </a:stretch>
        </p:blipFill>
        <p:spPr>
          <a:xfrm>
            <a:off x="1297305" y="2225040"/>
            <a:ext cx="7031890" cy="4104640"/>
          </a:xfrm>
          <a:prstGeom prst="rect">
            <a:avLst/>
          </a:prstGeom>
        </p:spPr>
      </p:pic>
    </p:spTree>
    <p:extLst>
      <p:ext uri="{BB962C8B-B14F-4D97-AF65-F5344CB8AC3E}">
        <p14:creationId xmlns:p14="http://schemas.microsoft.com/office/powerpoint/2010/main" val="2629721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49680"/>
            <a:ext cx="9144000" cy="5415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Título 2">
            <a:extLst>
              <a:ext uri="{FF2B5EF4-FFF2-40B4-BE49-F238E27FC236}">
                <a16:creationId xmlns:a16="http://schemas.microsoft.com/office/drawing/2014/main" id="{A51323D4-03E6-8C40-956D-CDAF8227F500}"/>
              </a:ext>
            </a:extLst>
          </p:cNvPr>
          <p:cNvSpPr>
            <a:spLocks noGrp="1"/>
          </p:cNvSpPr>
          <p:nvPr>
            <p:ph type="ctrTitle"/>
          </p:nvPr>
        </p:nvSpPr>
        <p:spPr/>
        <p:txBody>
          <a:bodyPr/>
          <a:lstStyle/>
          <a:p>
            <a:r>
              <a:rPr lang="es-ES_tradnl" sz="2400" dirty="0"/>
              <a:t>Resumen del proceso</a:t>
            </a:r>
          </a:p>
        </p:txBody>
      </p:sp>
      <p:pic>
        <p:nvPicPr>
          <p:cNvPr id="2" name="Picture 1">
            <a:extLst>
              <a:ext uri="{FF2B5EF4-FFF2-40B4-BE49-F238E27FC236}">
                <a16:creationId xmlns:a16="http://schemas.microsoft.com/office/drawing/2014/main" id="{1899F1B7-7C4A-EB43-B73E-A8B7DD5F4A29}"/>
              </a:ext>
            </a:extLst>
          </p:cNvPr>
          <p:cNvPicPr>
            <a:picLocks noChangeAspect="1"/>
          </p:cNvPicPr>
          <p:nvPr/>
        </p:nvPicPr>
        <p:blipFill>
          <a:blip r:embed="rId3"/>
          <a:stretch>
            <a:fillRect/>
          </a:stretch>
        </p:blipFill>
        <p:spPr>
          <a:xfrm>
            <a:off x="453658" y="1234047"/>
            <a:ext cx="8273782" cy="5420754"/>
          </a:xfrm>
          <a:prstGeom prst="rect">
            <a:avLst/>
          </a:prstGeom>
        </p:spPr>
      </p:pic>
    </p:spTree>
    <p:extLst>
      <p:ext uri="{BB962C8B-B14F-4D97-AF65-F5344CB8AC3E}">
        <p14:creationId xmlns:p14="http://schemas.microsoft.com/office/powerpoint/2010/main" val="2823903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70000"/>
            <a:ext cx="9144000" cy="5374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Título 2">
            <a:extLst>
              <a:ext uri="{FF2B5EF4-FFF2-40B4-BE49-F238E27FC236}">
                <a16:creationId xmlns:a16="http://schemas.microsoft.com/office/drawing/2014/main" id="{A51323D4-03E6-8C40-956D-CDAF8227F500}"/>
              </a:ext>
            </a:extLst>
          </p:cNvPr>
          <p:cNvSpPr>
            <a:spLocks noGrp="1"/>
          </p:cNvSpPr>
          <p:nvPr>
            <p:ph type="ctrTitle"/>
          </p:nvPr>
        </p:nvSpPr>
        <p:spPr/>
        <p:txBody>
          <a:bodyPr/>
          <a:lstStyle/>
          <a:p>
            <a:r>
              <a:rPr lang="es-ES_tradnl" sz="2400" dirty="0"/>
              <a:t>Resultados obtenidos</a:t>
            </a:r>
          </a:p>
        </p:txBody>
      </p:sp>
      <p:sp>
        <p:nvSpPr>
          <p:cNvPr id="15" name="Marcador de contenido 2">
            <a:extLst>
              <a:ext uri="{FF2B5EF4-FFF2-40B4-BE49-F238E27FC236}">
                <a16:creationId xmlns:a16="http://schemas.microsoft.com/office/drawing/2014/main" id="{02B38CC8-FFF9-9847-9386-C70739CFD233}"/>
              </a:ext>
            </a:extLst>
          </p:cNvPr>
          <p:cNvSpPr txBox="1">
            <a:spLocks/>
          </p:cNvSpPr>
          <p:nvPr/>
        </p:nvSpPr>
        <p:spPr>
          <a:xfrm>
            <a:off x="335280" y="4153731"/>
            <a:ext cx="2636520" cy="1380771"/>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20000"/>
              </a:lnSpc>
              <a:spcBef>
                <a:spcPts val="280"/>
              </a:spcBef>
              <a:spcAft>
                <a:spcPts val="0"/>
              </a:spcAft>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9pPr>
          </a:lstStyle>
          <a:p>
            <a:pPr>
              <a:buClr>
                <a:srgbClr val="FFFA85"/>
              </a:buClr>
            </a:pPr>
            <a:r>
              <a:rPr lang="es-MX" sz="1300" dirty="0">
                <a:solidFill>
                  <a:schemeClr val="accent6">
                    <a:lumMod val="50000"/>
                  </a:schemeClr>
                </a:solidFill>
                <a:latin typeface="Calibri" panose="020F0502020204030204" pitchFamily="34" charset="0"/>
                <a:cs typeface="Calibri" panose="020F0502020204030204" pitchFamily="34" charset="0"/>
              </a:rPr>
              <a:t>Se obtiene como resultado la visualización de la información procesada a través de un tablero de indicadores útiles para la toma de decisiones.</a:t>
            </a:r>
          </a:p>
        </p:txBody>
      </p:sp>
      <p:sp>
        <p:nvSpPr>
          <p:cNvPr id="2" name="Rectangle 1">
            <a:extLst>
              <a:ext uri="{FF2B5EF4-FFF2-40B4-BE49-F238E27FC236}">
                <a16:creationId xmlns:a16="http://schemas.microsoft.com/office/drawing/2014/main" id="{2E407852-4512-D244-91B9-1AFAB4235413}"/>
              </a:ext>
            </a:extLst>
          </p:cNvPr>
          <p:cNvSpPr/>
          <p:nvPr/>
        </p:nvSpPr>
        <p:spPr>
          <a:xfrm>
            <a:off x="3093720" y="4277440"/>
            <a:ext cx="2727960" cy="692497"/>
          </a:xfrm>
          <a:prstGeom prst="rect">
            <a:avLst/>
          </a:prstGeom>
        </p:spPr>
        <p:txBody>
          <a:bodyPr wrap="square">
            <a:spAutoFit/>
          </a:bodyPr>
          <a:lstStyle/>
          <a:p>
            <a:pPr algn="ctr">
              <a:buClr>
                <a:srgbClr val="FFFA85"/>
              </a:buClr>
            </a:pPr>
            <a:r>
              <a:rPr lang="es-MX" sz="1300" dirty="0">
                <a:solidFill>
                  <a:schemeClr val="accent6">
                    <a:lumMod val="50000"/>
                  </a:schemeClr>
                </a:solidFill>
                <a:latin typeface="Calibri" panose="020F0502020204030204" pitchFamily="34" charset="0"/>
                <a:cs typeface="Calibri" panose="020F0502020204030204" pitchFamily="34" charset="0"/>
              </a:rPr>
              <a:t>Se utiliza la herramienta de business intelligence Pentaho, a través de su módulo de Dashboard Designer. </a:t>
            </a:r>
          </a:p>
        </p:txBody>
      </p:sp>
      <p:sp>
        <p:nvSpPr>
          <p:cNvPr id="4" name="Rectangle 3">
            <a:extLst>
              <a:ext uri="{FF2B5EF4-FFF2-40B4-BE49-F238E27FC236}">
                <a16:creationId xmlns:a16="http://schemas.microsoft.com/office/drawing/2014/main" id="{BD8A443C-B7DD-C74E-8C19-22C454676495}"/>
              </a:ext>
            </a:extLst>
          </p:cNvPr>
          <p:cNvSpPr/>
          <p:nvPr/>
        </p:nvSpPr>
        <p:spPr>
          <a:xfrm>
            <a:off x="6035040" y="4324202"/>
            <a:ext cx="2651760" cy="892552"/>
          </a:xfrm>
          <a:prstGeom prst="rect">
            <a:avLst/>
          </a:prstGeom>
        </p:spPr>
        <p:txBody>
          <a:bodyPr wrap="square">
            <a:spAutoFit/>
          </a:bodyPr>
          <a:lstStyle/>
          <a:p>
            <a:pPr algn="ctr">
              <a:buClr>
                <a:srgbClr val="FFFA85"/>
              </a:buClr>
            </a:pPr>
            <a:r>
              <a:rPr lang="es-MX" sz="1300" dirty="0">
                <a:solidFill>
                  <a:schemeClr val="accent6">
                    <a:lumMod val="50000"/>
                  </a:schemeClr>
                </a:solidFill>
                <a:latin typeface="Calibri" panose="020F0502020204030204" pitchFamily="34" charset="0"/>
                <a:cs typeface="Calibri" panose="020F0502020204030204" pitchFamily="34" charset="0"/>
              </a:rPr>
              <a:t>El tablero cuenta con la capacidad de configuración de vistas y despliegue de datos diferenciados por rol de consulta.</a:t>
            </a:r>
          </a:p>
        </p:txBody>
      </p:sp>
      <p:sp>
        <p:nvSpPr>
          <p:cNvPr id="5" name="Oval 4">
            <a:extLst>
              <a:ext uri="{FF2B5EF4-FFF2-40B4-BE49-F238E27FC236}">
                <a16:creationId xmlns:a16="http://schemas.microsoft.com/office/drawing/2014/main" id="{BB6B7FDB-4040-3D4E-A69C-7FD73CE3FC14}"/>
              </a:ext>
            </a:extLst>
          </p:cNvPr>
          <p:cNvSpPr/>
          <p:nvPr/>
        </p:nvSpPr>
        <p:spPr>
          <a:xfrm>
            <a:off x="883920" y="2608421"/>
            <a:ext cx="1432560" cy="1432560"/>
          </a:xfrm>
          <a:prstGeom prst="ellipse">
            <a:avLst/>
          </a:prstGeom>
          <a:solidFill>
            <a:srgbClr val="6792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solidFill>
                <a:srgbClr val="6792F9"/>
              </a:solidFill>
            </a:endParaRPr>
          </a:p>
        </p:txBody>
      </p:sp>
      <p:sp>
        <p:nvSpPr>
          <p:cNvPr id="8" name="Oval 7">
            <a:extLst>
              <a:ext uri="{FF2B5EF4-FFF2-40B4-BE49-F238E27FC236}">
                <a16:creationId xmlns:a16="http://schemas.microsoft.com/office/drawing/2014/main" id="{86F60DE6-D173-C445-B0FA-2510CB42EFD4}"/>
              </a:ext>
            </a:extLst>
          </p:cNvPr>
          <p:cNvSpPr/>
          <p:nvPr/>
        </p:nvSpPr>
        <p:spPr>
          <a:xfrm>
            <a:off x="3779912" y="2608421"/>
            <a:ext cx="1432560" cy="1432560"/>
          </a:xfrm>
          <a:prstGeom prst="ellipse">
            <a:avLst/>
          </a:prstGeom>
          <a:solidFill>
            <a:srgbClr val="6792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solidFill>
                <a:srgbClr val="6792F9"/>
              </a:solidFill>
            </a:endParaRPr>
          </a:p>
        </p:txBody>
      </p:sp>
      <p:sp>
        <p:nvSpPr>
          <p:cNvPr id="9" name="Oval 8">
            <a:extLst>
              <a:ext uri="{FF2B5EF4-FFF2-40B4-BE49-F238E27FC236}">
                <a16:creationId xmlns:a16="http://schemas.microsoft.com/office/drawing/2014/main" id="{595532D0-0422-7D4E-B829-F9506E0AC41F}"/>
              </a:ext>
            </a:extLst>
          </p:cNvPr>
          <p:cNvSpPr/>
          <p:nvPr/>
        </p:nvSpPr>
        <p:spPr>
          <a:xfrm>
            <a:off x="6660232" y="2608421"/>
            <a:ext cx="1432560" cy="1432560"/>
          </a:xfrm>
          <a:prstGeom prst="ellipse">
            <a:avLst/>
          </a:prstGeom>
          <a:solidFill>
            <a:srgbClr val="6792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solidFill>
                <a:srgbClr val="6792F9"/>
              </a:solidFill>
            </a:endParaRPr>
          </a:p>
        </p:txBody>
      </p:sp>
      <p:pic>
        <p:nvPicPr>
          <p:cNvPr id="6" name="Picture 5">
            <a:extLst>
              <a:ext uri="{FF2B5EF4-FFF2-40B4-BE49-F238E27FC236}">
                <a16:creationId xmlns:a16="http://schemas.microsoft.com/office/drawing/2014/main" id="{550456A3-06BA-8145-8258-DD74482A6EDD}"/>
              </a:ext>
            </a:extLst>
          </p:cNvPr>
          <p:cNvPicPr>
            <a:picLocks noChangeAspect="1"/>
          </p:cNvPicPr>
          <p:nvPr/>
        </p:nvPicPr>
        <p:blipFill>
          <a:blip r:embed="rId3"/>
          <a:stretch>
            <a:fillRect/>
          </a:stretch>
        </p:blipFill>
        <p:spPr>
          <a:xfrm>
            <a:off x="1271060" y="2992757"/>
            <a:ext cx="667466" cy="657036"/>
          </a:xfrm>
          <a:prstGeom prst="rect">
            <a:avLst/>
          </a:prstGeom>
        </p:spPr>
      </p:pic>
      <p:pic>
        <p:nvPicPr>
          <p:cNvPr id="7" name="Picture 6">
            <a:extLst>
              <a:ext uri="{FF2B5EF4-FFF2-40B4-BE49-F238E27FC236}">
                <a16:creationId xmlns:a16="http://schemas.microsoft.com/office/drawing/2014/main" id="{0F7C12C5-922F-4046-9E71-89B03008A86F}"/>
              </a:ext>
            </a:extLst>
          </p:cNvPr>
          <p:cNvPicPr>
            <a:picLocks noChangeAspect="1"/>
          </p:cNvPicPr>
          <p:nvPr/>
        </p:nvPicPr>
        <p:blipFill>
          <a:blip r:embed="rId4"/>
          <a:stretch>
            <a:fillRect/>
          </a:stretch>
        </p:blipFill>
        <p:spPr>
          <a:xfrm>
            <a:off x="4201398" y="3057745"/>
            <a:ext cx="594431" cy="520127"/>
          </a:xfrm>
          <a:prstGeom prst="rect">
            <a:avLst/>
          </a:prstGeom>
        </p:spPr>
      </p:pic>
      <p:pic>
        <p:nvPicPr>
          <p:cNvPr id="11" name="Picture 10">
            <a:extLst>
              <a:ext uri="{FF2B5EF4-FFF2-40B4-BE49-F238E27FC236}">
                <a16:creationId xmlns:a16="http://schemas.microsoft.com/office/drawing/2014/main" id="{149BF195-52BC-354B-B0A6-2F5762139AA5}"/>
              </a:ext>
            </a:extLst>
          </p:cNvPr>
          <p:cNvPicPr>
            <a:picLocks noChangeAspect="1"/>
          </p:cNvPicPr>
          <p:nvPr/>
        </p:nvPicPr>
        <p:blipFill>
          <a:blip r:embed="rId5"/>
          <a:stretch>
            <a:fillRect/>
          </a:stretch>
        </p:blipFill>
        <p:spPr>
          <a:xfrm>
            <a:off x="7157877" y="3081503"/>
            <a:ext cx="496370" cy="496370"/>
          </a:xfrm>
          <a:prstGeom prst="rect">
            <a:avLst/>
          </a:prstGeom>
        </p:spPr>
      </p:pic>
    </p:spTree>
    <p:extLst>
      <p:ext uri="{BB962C8B-B14F-4D97-AF65-F5344CB8AC3E}">
        <p14:creationId xmlns:p14="http://schemas.microsoft.com/office/powerpoint/2010/main" val="581205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A6D80A-13DC-9F4A-8168-013005C4C401}"/>
              </a:ext>
            </a:extLst>
          </p:cNvPr>
          <p:cNvPicPr>
            <a:picLocks noChangeAspect="1"/>
          </p:cNvPicPr>
          <p:nvPr/>
        </p:nvPicPr>
        <p:blipFill>
          <a:blip r:embed="rId3">
            <a:extLst>
              <a:ext uri="{BEBA8EAE-BF5A-486C-A8C5-ECC9F3942E4B}">
                <a14:imgProps xmlns:a14="http://schemas.microsoft.com/office/drawing/2010/main">
                  <a14:imgLayer>
                    <a14:imgEffect>
                      <a14:colorTemperature colorTemp="3887"/>
                    </a14:imgEffect>
                    <a14:imgEffect>
                      <a14:saturation sat="78000"/>
                    </a14:imgEffect>
                  </a14:imgLayer>
                </a14:imgProps>
              </a:ext>
              <a:ext uri="{28A0092B-C50C-407E-A947-70E740481C1C}">
                <a14:useLocalDpi xmlns:a14="http://schemas.microsoft.com/office/drawing/2010/main" val="0"/>
              </a:ext>
            </a:extLst>
          </a:blip>
          <a:stretch>
            <a:fillRect/>
          </a:stretch>
        </p:blipFill>
        <p:spPr>
          <a:xfrm>
            <a:off x="0" y="1043782"/>
            <a:ext cx="9144000" cy="5611018"/>
          </a:xfrm>
          <a:prstGeom prst="rect">
            <a:avLst/>
          </a:prstGeom>
        </p:spPr>
      </p:pic>
      <p:sp>
        <p:nvSpPr>
          <p:cNvPr id="3" name="Título 2">
            <a:extLst>
              <a:ext uri="{FF2B5EF4-FFF2-40B4-BE49-F238E27FC236}">
                <a16:creationId xmlns:a16="http://schemas.microsoft.com/office/drawing/2014/main" id="{A51323D4-03E6-8C40-956D-CDAF8227F500}"/>
              </a:ext>
            </a:extLst>
          </p:cNvPr>
          <p:cNvSpPr>
            <a:spLocks noGrp="1"/>
          </p:cNvSpPr>
          <p:nvPr>
            <p:ph type="ctrTitle"/>
          </p:nvPr>
        </p:nvSpPr>
        <p:spPr>
          <a:xfrm>
            <a:off x="2303592" y="313790"/>
            <a:ext cx="4928712" cy="425067"/>
          </a:xfrm>
        </p:spPr>
        <p:txBody>
          <a:bodyPr/>
          <a:lstStyle/>
          <a:p>
            <a:r>
              <a:rPr lang="es-ES_tradnl" sz="2400" dirty="0">
                <a:solidFill>
                  <a:schemeClr val="accent6">
                    <a:lumMod val="50000"/>
                  </a:schemeClr>
                </a:solidFill>
              </a:rPr>
              <a:t>Resultados obtenidos</a:t>
            </a:r>
          </a:p>
        </p:txBody>
      </p:sp>
      <p:sp>
        <p:nvSpPr>
          <p:cNvPr id="11" name="Marcador de contenido 4">
            <a:extLst>
              <a:ext uri="{FF2B5EF4-FFF2-40B4-BE49-F238E27FC236}">
                <a16:creationId xmlns:a16="http://schemas.microsoft.com/office/drawing/2014/main" id="{BC4F03FC-B561-C84B-A756-63A60034BDE9}"/>
              </a:ext>
            </a:extLst>
          </p:cNvPr>
          <p:cNvSpPr txBox="1">
            <a:spLocks/>
          </p:cNvSpPr>
          <p:nvPr/>
        </p:nvSpPr>
        <p:spPr>
          <a:xfrm>
            <a:off x="2904344" y="586655"/>
            <a:ext cx="3570032" cy="512841"/>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0" marR="0" lvl="0" indent="0" algn="ctr" rtl="0">
              <a:lnSpc>
                <a:spcPct val="120000"/>
              </a:lnSpc>
              <a:spcBef>
                <a:spcPts val="280"/>
              </a:spcBef>
              <a:spcAft>
                <a:spcPts val="0"/>
              </a:spcAft>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9pPr>
          </a:lstStyle>
          <a:p>
            <a:r>
              <a:rPr lang="es-MX" sz="1200" dirty="0">
                <a:solidFill>
                  <a:schemeClr val="accent6">
                    <a:lumMod val="50000"/>
                  </a:schemeClr>
                </a:solidFill>
              </a:rPr>
              <a:t>Ejemplo de indicadores obtenidos</a:t>
            </a:r>
          </a:p>
        </p:txBody>
      </p:sp>
      <p:pic>
        <p:nvPicPr>
          <p:cNvPr id="8" name="Picture 7">
            <a:extLst>
              <a:ext uri="{FF2B5EF4-FFF2-40B4-BE49-F238E27FC236}">
                <a16:creationId xmlns:a16="http://schemas.microsoft.com/office/drawing/2014/main" id="{4739C942-6016-5840-B309-5F2350563C66}"/>
              </a:ext>
            </a:extLst>
          </p:cNvPr>
          <p:cNvPicPr>
            <a:picLocks noChangeAspect="1"/>
          </p:cNvPicPr>
          <p:nvPr/>
        </p:nvPicPr>
        <p:blipFill>
          <a:blip r:embed="rId4"/>
          <a:stretch>
            <a:fillRect/>
          </a:stretch>
        </p:blipFill>
        <p:spPr>
          <a:xfrm>
            <a:off x="2461880" y="1043781"/>
            <a:ext cx="4286195" cy="5611019"/>
          </a:xfrm>
          <a:prstGeom prst="rect">
            <a:avLst/>
          </a:prstGeom>
        </p:spPr>
      </p:pic>
    </p:spTree>
    <p:extLst>
      <p:ext uri="{BB962C8B-B14F-4D97-AF65-F5344CB8AC3E}">
        <p14:creationId xmlns:p14="http://schemas.microsoft.com/office/powerpoint/2010/main" val="1147408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8A57E6C-86F6-4043-AA67-62AD5158C7FB}"/>
              </a:ext>
            </a:extLst>
          </p:cNvPr>
          <p:cNvPicPr>
            <a:picLocks noChangeAspect="1"/>
          </p:cNvPicPr>
          <p:nvPr/>
        </p:nvPicPr>
        <p:blipFill>
          <a:blip r:embed="rId3">
            <a:extLst>
              <a:ext uri="{BEBA8EAE-BF5A-486C-A8C5-ECC9F3942E4B}">
                <a14:imgProps xmlns:a14="http://schemas.microsoft.com/office/drawing/2010/main">
                  <a14:imgLayer>
                    <a14:imgEffect>
                      <a14:colorTemperature colorTemp="4952"/>
                    </a14:imgEffect>
                    <a14:imgEffect>
                      <a14:saturation sat="81000"/>
                    </a14:imgEffect>
                  </a14:imgLayer>
                </a14:imgProps>
              </a:ext>
              <a:ext uri="{28A0092B-C50C-407E-A947-70E740481C1C}">
                <a14:useLocalDpi xmlns:a14="http://schemas.microsoft.com/office/drawing/2010/main" val="0"/>
              </a:ext>
            </a:extLst>
          </a:blip>
          <a:stretch>
            <a:fillRect/>
          </a:stretch>
        </p:blipFill>
        <p:spPr>
          <a:xfrm>
            <a:off x="0" y="1043782"/>
            <a:ext cx="9144000" cy="5621178"/>
          </a:xfrm>
          <a:prstGeom prst="rect">
            <a:avLst/>
          </a:prstGeom>
        </p:spPr>
      </p:pic>
      <p:sp>
        <p:nvSpPr>
          <p:cNvPr id="3" name="Título 2">
            <a:extLst>
              <a:ext uri="{FF2B5EF4-FFF2-40B4-BE49-F238E27FC236}">
                <a16:creationId xmlns:a16="http://schemas.microsoft.com/office/drawing/2014/main" id="{A51323D4-03E6-8C40-956D-CDAF8227F500}"/>
              </a:ext>
            </a:extLst>
          </p:cNvPr>
          <p:cNvSpPr>
            <a:spLocks noGrp="1"/>
          </p:cNvSpPr>
          <p:nvPr>
            <p:ph type="ctrTitle"/>
          </p:nvPr>
        </p:nvSpPr>
        <p:spPr>
          <a:xfrm>
            <a:off x="2058028" y="320937"/>
            <a:ext cx="4928712" cy="425067"/>
          </a:xfrm>
        </p:spPr>
        <p:txBody>
          <a:bodyPr/>
          <a:lstStyle/>
          <a:p>
            <a:r>
              <a:rPr lang="es-ES_tradnl" sz="2400" dirty="0">
                <a:solidFill>
                  <a:schemeClr val="accent6">
                    <a:lumMod val="50000"/>
                  </a:schemeClr>
                </a:solidFill>
              </a:rPr>
              <a:t>Resultados obtenidos</a:t>
            </a:r>
          </a:p>
        </p:txBody>
      </p:sp>
      <p:sp>
        <p:nvSpPr>
          <p:cNvPr id="11" name="Marcador de contenido 4">
            <a:extLst>
              <a:ext uri="{FF2B5EF4-FFF2-40B4-BE49-F238E27FC236}">
                <a16:creationId xmlns:a16="http://schemas.microsoft.com/office/drawing/2014/main" id="{BC4F03FC-B561-C84B-A756-63A60034BDE9}"/>
              </a:ext>
            </a:extLst>
          </p:cNvPr>
          <p:cNvSpPr txBox="1">
            <a:spLocks/>
          </p:cNvSpPr>
          <p:nvPr/>
        </p:nvSpPr>
        <p:spPr>
          <a:xfrm>
            <a:off x="2719740" y="578562"/>
            <a:ext cx="3570032" cy="512841"/>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0" marR="0" lvl="0" indent="0" algn="ctr" rtl="0">
              <a:lnSpc>
                <a:spcPct val="120000"/>
              </a:lnSpc>
              <a:spcBef>
                <a:spcPts val="280"/>
              </a:spcBef>
              <a:spcAft>
                <a:spcPts val="0"/>
              </a:spcAft>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9pPr>
          </a:lstStyle>
          <a:p>
            <a:r>
              <a:rPr lang="es-MX" sz="1200" dirty="0">
                <a:solidFill>
                  <a:schemeClr val="accent6">
                    <a:lumMod val="50000"/>
                  </a:schemeClr>
                </a:solidFill>
              </a:rPr>
              <a:t>Ejemplo mapa de calor de distribución de tráfico</a:t>
            </a:r>
          </a:p>
        </p:txBody>
      </p:sp>
      <p:pic>
        <p:nvPicPr>
          <p:cNvPr id="6" name="Picture 5">
            <a:extLst>
              <a:ext uri="{FF2B5EF4-FFF2-40B4-BE49-F238E27FC236}">
                <a16:creationId xmlns:a16="http://schemas.microsoft.com/office/drawing/2014/main" id="{8E27C789-B6A0-3C42-8B90-3BA312539DC6}"/>
              </a:ext>
            </a:extLst>
          </p:cNvPr>
          <p:cNvPicPr>
            <a:picLocks noChangeAspect="1"/>
          </p:cNvPicPr>
          <p:nvPr/>
        </p:nvPicPr>
        <p:blipFill rotWithShape="1">
          <a:blip r:embed="rId4"/>
          <a:srcRect r="8337"/>
          <a:stretch/>
        </p:blipFill>
        <p:spPr>
          <a:xfrm>
            <a:off x="1878150" y="1043781"/>
            <a:ext cx="5548810" cy="5614282"/>
          </a:xfrm>
          <a:prstGeom prst="rect">
            <a:avLst/>
          </a:prstGeom>
        </p:spPr>
      </p:pic>
    </p:spTree>
    <p:extLst>
      <p:ext uri="{BB962C8B-B14F-4D97-AF65-F5344CB8AC3E}">
        <p14:creationId xmlns:p14="http://schemas.microsoft.com/office/powerpoint/2010/main" val="292624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a14:imgEffect>
                      <a14:colorTemperature colorTemp="1500"/>
                    </a14:imgEffect>
                    <a14:imgEffect>
                      <a14:saturation sat="10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E49BA8E9-D9AD-144A-AAC1-1D097D2AB6AE}"/>
              </a:ext>
            </a:extLst>
          </p:cNvPr>
          <p:cNvSpPr txBox="1">
            <a:spLocks/>
          </p:cNvSpPr>
          <p:nvPr/>
        </p:nvSpPr>
        <p:spPr>
          <a:xfrm>
            <a:off x="1296310" y="2310656"/>
            <a:ext cx="4242441" cy="17834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nSpc>
                <a:spcPct val="150000"/>
              </a:lnSpc>
            </a:pPr>
            <a:r>
              <a:rPr lang="es-ES_tradnl" sz="2000" dirty="0">
                <a:solidFill>
                  <a:schemeClr val="bg1"/>
                </a:solidFill>
                <a:latin typeface="Calibri" panose="020F0502020204030204" pitchFamily="34" charset="0"/>
                <a:cs typeface="Calibri" panose="020F0502020204030204" pitchFamily="34" charset="0"/>
              </a:rPr>
              <a:t>Rubén Yáñez Reyna</a:t>
            </a:r>
          </a:p>
          <a:p>
            <a:pPr>
              <a:lnSpc>
                <a:spcPct val="150000"/>
              </a:lnSpc>
            </a:pPr>
            <a:r>
              <a:rPr lang="es-ES_tradnl" sz="2000" dirty="0">
                <a:solidFill>
                  <a:schemeClr val="bg1"/>
                </a:solidFill>
                <a:latin typeface="Calibri" panose="020F0502020204030204" pitchFamily="34" charset="0"/>
                <a:cs typeface="Calibri" panose="020F0502020204030204" pitchFamily="34" charset="0"/>
              </a:rPr>
              <a:t>Universidad de Guadalajara</a:t>
            </a:r>
          </a:p>
          <a:p>
            <a:pPr>
              <a:lnSpc>
                <a:spcPct val="150000"/>
              </a:lnSpc>
            </a:pPr>
            <a:endParaRPr lang="es-ES_tradnl" sz="2000" dirty="0">
              <a:solidFill>
                <a:schemeClr val="bg1"/>
              </a:solidFill>
              <a:latin typeface="Calibri" panose="020F0502020204030204" pitchFamily="34" charset="0"/>
              <a:cs typeface="Calibri" panose="020F0502020204030204" pitchFamily="34" charset="0"/>
            </a:endParaRPr>
          </a:p>
          <a:p>
            <a:pPr>
              <a:lnSpc>
                <a:spcPct val="150000"/>
              </a:lnSpc>
            </a:pPr>
            <a:r>
              <a:rPr lang="es-ES_tradnl" dirty="0">
                <a:solidFill>
                  <a:schemeClr val="bg1"/>
                </a:solidFill>
                <a:latin typeface="Calibri" panose="020F0502020204030204" pitchFamily="34" charset="0"/>
                <a:cs typeface="Calibri" panose="020F0502020204030204" pitchFamily="34" charset="0"/>
              </a:rPr>
              <a:t>      @</a:t>
            </a:r>
            <a:r>
              <a:rPr lang="es-ES_tradnl" dirty="0" err="1">
                <a:solidFill>
                  <a:schemeClr val="bg1"/>
                </a:solidFill>
                <a:latin typeface="Calibri" panose="020F0502020204030204" pitchFamily="34" charset="0"/>
                <a:cs typeface="Calibri" panose="020F0502020204030204" pitchFamily="34" charset="0"/>
              </a:rPr>
              <a:t>ruben_yanez</a:t>
            </a:r>
            <a:endParaRPr lang="es-ES_tradnl" dirty="0">
              <a:solidFill>
                <a:schemeClr val="bg1"/>
              </a:solidFill>
              <a:latin typeface="Calibri" panose="020F0502020204030204" pitchFamily="34" charset="0"/>
              <a:cs typeface="Calibri" panose="020F0502020204030204" pitchFamily="34" charset="0"/>
            </a:endParaRPr>
          </a:p>
          <a:p>
            <a:pPr>
              <a:lnSpc>
                <a:spcPct val="150000"/>
              </a:lnSpc>
            </a:pPr>
            <a:r>
              <a:rPr lang="es-ES_tradnl" dirty="0">
                <a:solidFill>
                  <a:schemeClr val="bg1"/>
                </a:solidFill>
                <a:latin typeface="Calibri" panose="020F0502020204030204" pitchFamily="34" charset="0"/>
                <a:cs typeface="Calibri" panose="020F0502020204030204" pitchFamily="34" charset="0"/>
              </a:rPr>
              <a:t>       </a:t>
            </a:r>
            <a:r>
              <a:rPr lang="es-ES_tradnl" dirty="0" err="1">
                <a:solidFill>
                  <a:schemeClr val="bg1"/>
                </a:solidFill>
                <a:latin typeface="Calibri" panose="020F0502020204030204" pitchFamily="34" charset="0"/>
                <a:cs typeface="Calibri" panose="020F0502020204030204" pitchFamily="34" charset="0"/>
              </a:rPr>
              <a:t>ruben.yanez@redudg.udg.mx</a:t>
            </a:r>
            <a:endParaRPr lang="es-ES_tradnl"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8636028B-B327-E240-90CA-A1040BBF452D}"/>
              </a:ext>
            </a:extLst>
          </p:cNvPr>
          <p:cNvPicPr>
            <a:picLocks noChangeAspect="1"/>
          </p:cNvPicPr>
          <p:nvPr/>
        </p:nvPicPr>
        <p:blipFill>
          <a:blip r:embed="rId4"/>
          <a:stretch>
            <a:fillRect/>
          </a:stretch>
        </p:blipFill>
        <p:spPr>
          <a:xfrm>
            <a:off x="1442388" y="3677683"/>
            <a:ext cx="149707" cy="116439"/>
          </a:xfrm>
          <a:prstGeom prst="rect">
            <a:avLst/>
          </a:prstGeom>
        </p:spPr>
      </p:pic>
      <p:sp>
        <p:nvSpPr>
          <p:cNvPr id="10" name="Freeform 8">
            <a:extLst>
              <a:ext uri="{FF2B5EF4-FFF2-40B4-BE49-F238E27FC236}">
                <a16:creationId xmlns:a16="http://schemas.microsoft.com/office/drawing/2014/main" id="{897D9084-599C-1E48-8A14-65616EA46778}"/>
              </a:ext>
            </a:extLst>
          </p:cNvPr>
          <p:cNvSpPr>
            <a:spLocks noEditPoints="1"/>
          </p:cNvSpPr>
          <p:nvPr/>
        </p:nvSpPr>
        <p:spPr bwMode="auto">
          <a:xfrm>
            <a:off x="1475082" y="3989634"/>
            <a:ext cx="131605" cy="104447"/>
          </a:xfrm>
          <a:custGeom>
            <a:avLst/>
            <a:gdLst>
              <a:gd name="T0" fmla="*/ 48 w 48"/>
              <a:gd name="T1" fmla="*/ 34 h 38"/>
              <a:gd name="T2" fmla="*/ 44 w 48"/>
              <a:gd name="T3" fmla="*/ 38 h 38"/>
              <a:gd name="T4" fmla="*/ 4 w 48"/>
              <a:gd name="T5" fmla="*/ 38 h 38"/>
              <a:gd name="T6" fmla="*/ 0 w 48"/>
              <a:gd name="T7" fmla="*/ 34 h 38"/>
              <a:gd name="T8" fmla="*/ 0 w 48"/>
              <a:gd name="T9" fmla="*/ 5 h 38"/>
              <a:gd name="T10" fmla="*/ 4 w 48"/>
              <a:gd name="T11" fmla="*/ 0 h 38"/>
              <a:gd name="T12" fmla="*/ 44 w 48"/>
              <a:gd name="T13" fmla="*/ 0 h 38"/>
              <a:gd name="T14" fmla="*/ 48 w 48"/>
              <a:gd name="T15" fmla="*/ 5 h 38"/>
              <a:gd name="T16" fmla="*/ 48 w 48"/>
              <a:gd name="T17" fmla="*/ 34 h 38"/>
              <a:gd name="T18" fmla="*/ 44 w 48"/>
              <a:gd name="T19" fmla="*/ 4 h 38"/>
              <a:gd name="T20" fmla="*/ 4 w 48"/>
              <a:gd name="T21" fmla="*/ 4 h 38"/>
              <a:gd name="T22" fmla="*/ 3 w 48"/>
              <a:gd name="T23" fmla="*/ 5 h 38"/>
              <a:gd name="T24" fmla="*/ 7 w 48"/>
              <a:gd name="T25" fmla="*/ 12 h 38"/>
              <a:gd name="T26" fmla="*/ 18 w 48"/>
              <a:gd name="T27" fmla="*/ 21 h 38"/>
              <a:gd name="T28" fmla="*/ 24 w 48"/>
              <a:gd name="T29" fmla="*/ 24 h 38"/>
              <a:gd name="T30" fmla="*/ 24 w 48"/>
              <a:gd name="T31" fmla="*/ 24 h 38"/>
              <a:gd name="T32" fmla="*/ 24 w 48"/>
              <a:gd name="T33" fmla="*/ 24 h 38"/>
              <a:gd name="T34" fmla="*/ 30 w 48"/>
              <a:gd name="T35" fmla="*/ 21 h 38"/>
              <a:gd name="T36" fmla="*/ 41 w 48"/>
              <a:gd name="T37" fmla="*/ 12 h 38"/>
              <a:gd name="T38" fmla="*/ 45 w 48"/>
              <a:gd name="T39" fmla="*/ 6 h 38"/>
              <a:gd name="T40" fmla="*/ 44 w 48"/>
              <a:gd name="T41" fmla="*/ 4 h 38"/>
              <a:gd name="T42" fmla="*/ 45 w 48"/>
              <a:gd name="T43" fmla="*/ 13 h 38"/>
              <a:gd name="T44" fmla="*/ 43 w 48"/>
              <a:gd name="T45" fmla="*/ 15 h 38"/>
              <a:gd name="T46" fmla="*/ 31 w 48"/>
              <a:gd name="T47" fmla="*/ 24 h 38"/>
              <a:gd name="T48" fmla="*/ 24 w 48"/>
              <a:gd name="T49" fmla="*/ 28 h 38"/>
              <a:gd name="T50" fmla="*/ 24 w 48"/>
              <a:gd name="T51" fmla="*/ 28 h 38"/>
              <a:gd name="T52" fmla="*/ 24 w 48"/>
              <a:gd name="T53" fmla="*/ 28 h 38"/>
              <a:gd name="T54" fmla="*/ 17 w 48"/>
              <a:gd name="T55" fmla="*/ 24 h 38"/>
              <a:gd name="T56" fmla="*/ 5 w 48"/>
              <a:gd name="T57" fmla="*/ 15 h 38"/>
              <a:gd name="T58" fmla="*/ 3 w 48"/>
              <a:gd name="T59" fmla="*/ 13 h 38"/>
              <a:gd name="T60" fmla="*/ 3 w 48"/>
              <a:gd name="T61" fmla="*/ 34 h 38"/>
              <a:gd name="T62" fmla="*/ 4 w 48"/>
              <a:gd name="T63" fmla="*/ 35 h 38"/>
              <a:gd name="T64" fmla="*/ 44 w 48"/>
              <a:gd name="T65" fmla="*/ 35 h 38"/>
              <a:gd name="T66" fmla="*/ 45 w 48"/>
              <a:gd name="T67" fmla="*/ 34 h 38"/>
              <a:gd name="T68" fmla="*/ 45 w 48"/>
              <a:gd name="T69"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38">
                <a:moveTo>
                  <a:pt x="48" y="34"/>
                </a:moveTo>
                <a:cubicBezTo>
                  <a:pt x="48" y="36"/>
                  <a:pt x="46" y="38"/>
                  <a:pt x="44" y="38"/>
                </a:cubicBezTo>
                <a:cubicBezTo>
                  <a:pt x="4" y="38"/>
                  <a:pt x="4" y="38"/>
                  <a:pt x="4" y="38"/>
                </a:cubicBezTo>
                <a:cubicBezTo>
                  <a:pt x="2" y="38"/>
                  <a:pt x="0" y="36"/>
                  <a:pt x="0" y="34"/>
                </a:cubicBezTo>
                <a:cubicBezTo>
                  <a:pt x="0" y="5"/>
                  <a:pt x="0" y="5"/>
                  <a:pt x="0" y="5"/>
                </a:cubicBezTo>
                <a:cubicBezTo>
                  <a:pt x="0" y="2"/>
                  <a:pt x="2" y="0"/>
                  <a:pt x="4" y="0"/>
                </a:cubicBezTo>
                <a:cubicBezTo>
                  <a:pt x="44" y="0"/>
                  <a:pt x="44" y="0"/>
                  <a:pt x="44" y="0"/>
                </a:cubicBezTo>
                <a:cubicBezTo>
                  <a:pt x="46" y="0"/>
                  <a:pt x="48" y="2"/>
                  <a:pt x="48" y="5"/>
                </a:cubicBezTo>
                <a:lnTo>
                  <a:pt x="48" y="34"/>
                </a:lnTo>
                <a:close/>
                <a:moveTo>
                  <a:pt x="44" y="4"/>
                </a:moveTo>
                <a:cubicBezTo>
                  <a:pt x="4" y="4"/>
                  <a:pt x="4" y="4"/>
                  <a:pt x="4" y="4"/>
                </a:cubicBezTo>
                <a:cubicBezTo>
                  <a:pt x="4" y="4"/>
                  <a:pt x="3" y="4"/>
                  <a:pt x="3" y="5"/>
                </a:cubicBezTo>
                <a:cubicBezTo>
                  <a:pt x="3" y="8"/>
                  <a:pt x="5" y="10"/>
                  <a:pt x="7" y="12"/>
                </a:cubicBezTo>
                <a:cubicBezTo>
                  <a:pt x="11" y="15"/>
                  <a:pt x="15" y="18"/>
                  <a:pt x="18" y="21"/>
                </a:cubicBezTo>
                <a:cubicBezTo>
                  <a:pt x="20" y="22"/>
                  <a:pt x="22" y="24"/>
                  <a:pt x="24" y="24"/>
                </a:cubicBezTo>
                <a:cubicBezTo>
                  <a:pt x="24" y="24"/>
                  <a:pt x="24" y="24"/>
                  <a:pt x="24" y="24"/>
                </a:cubicBezTo>
                <a:cubicBezTo>
                  <a:pt x="24" y="24"/>
                  <a:pt x="24" y="24"/>
                  <a:pt x="24" y="24"/>
                </a:cubicBezTo>
                <a:cubicBezTo>
                  <a:pt x="26" y="24"/>
                  <a:pt x="28" y="22"/>
                  <a:pt x="30" y="21"/>
                </a:cubicBezTo>
                <a:cubicBezTo>
                  <a:pt x="33" y="18"/>
                  <a:pt x="37" y="15"/>
                  <a:pt x="41" y="12"/>
                </a:cubicBezTo>
                <a:cubicBezTo>
                  <a:pt x="42" y="11"/>
                  <a:pt x="45" y="8"/>
                  <a:pt x="45" y="6"/>
                </a:cubicBezTo>
                <a:cubicBezTo>
                  <a:pt x="45" y="5"/>
                  <a:pt x="45" y="4"/>
                  <a:pt x="44" y="4"/>
                </a:cubicBezTo>
                <a:moveTo>
                  <a:pt x="45" y="13"/>
                </a:moveTo>
                <a:cubicBezTo>
                  <a:pt x="44" y="14"/>
                  <a:pt x="43" y="15"/>
                  <a:pt x="43" y="15"/>
                </a:cubicBezTo>
                <a:cubicBezTo>
                  <a:pt x="39" y="18"/>
                  <a:pt x="35" y="21"/>
                  <a:pt x="31" y="24"/>
                </a:cubicBezTo>
                <a:cubicBezTo>
                  <a:pt x="29" y="26"/>
                  <a:pt x="27" y="28"/>
                  <a:pt x="24" y="28"/>
                </a:cubicBezTo>
                <a:cubicBezTo>
                  <a:pt x="24" y="28"/>
                  <a:pt x="24" y="28"/>
                  <a:pt x="24" y="28"/>
                </a:cubicBezTo>
                <a:cubicBezTo>
                  <a:pt x="24" y="28"/>
                  <a:pt x="24" y="28"/>
                  <a:pt x="24" y="28"/>
                </a:cubicBezTo>
                <a:cubicBezTo>
                  <a:pt x="21" y="28"/>
                  <a:pt x="19" y="26"/>
                  <a:pt x="17" y="24"/>
                </a:cubicBezTo>
                <a:cubicBezTo>
                  <a:pt x="13" y="21"/>
                  <a:pt x="9" y="18"/>
                  <a:pt x="5" y="15"/>
                </a:cubicBezTo>
                <a:cubicBezTo>
                  <a:pt x="5" y="15"/>
                  <a:pt x="4" y="14"/>
                  <a:pt x="3" y="13"/>
                </a:cubicBezTo>
                <a:cubicBezTo>
                  <a:pt x="3" y="34"/>
                  <a:pt x="3" y="34"/>
                  <a:pt x="3" y="34"/>
                </a:cubicBezTo>
                <a:cubicBezTo>
                  <a:pt x="3" y="34"/>
                  <a:pt x="4" y="35"/>
                  <a:pt x="4" y="35"/>
                </a:cubicBezTo>
                <a:cubicBezTo>
                  <a:pt x="44" y="35"/>
                  <a:pt x="44" y="35"/>
                  <a:pt x="44" y="35"/>
                </a:cubicBezTo>
                <a:cubicBezTo>
                  <a:pt x="44" y="35"/>
                  <a:pt x="45" y="34"/>
                  <a:pt x="45" y="34"/>
                </a:cubicBezTo>
                <a:lnTo>
                  <a:pt x="45"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AU" dirty="0"/>
          </a:p>
        </p:txBody>
      </p:sp>
      <p:cxnSp>
        <p:nvCxnSpPr>
          <p:cNvPr id="11" name="Straight Connector 10">
            <a:extLst>
              <a:ext uri="{FF2B5EF4-FFF2-40B4-BE49-F238E27FC236}">
                <a16:creationId xmlns:a16="http://schemas.microsoft.com/office/drawing/2014/main" id="{9C311BEC-4710-0D4D-A92A-BC232DE26E88}"/>
              </a:ext>
            </a:extLst>
          </p:cNvPr>
          <p:cNvCxnSpPr>
            <a:cxnSpLocks/>
          </p:cNvCxnSpPr>
          <p:nvPr/>
        </p:nvCxnSpPr>
        <p:spPr>
          <a:xfrm>
            <a:off x="1423324" y="3320545"/>
            <a:ext cx="26711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FFA40CA2-9A5E-284F-A7B6-AC940413DEE8}"/>
              </a:ext>
            </a:extLst>
          </p:cNvPr>
          <p:cNvSpPr txBox="1"/>
          <p:nvPr/>
        </p:nvSpPr>
        <p:spPr>
          <a:xfrm>
            <a:off x="1209430" y="1097826"/>
            <a:ext cx="2045753" cy="707886"/>
          </a:xfrm>
          <a:prstGeom prst="rect">
            <a:avLst/>
          </a:prstGeom>
          <a:noFill/>
        </p:spPr>
        <p:txBody>
          <a:bodyPr wrap="none" rtlCol="0">
            <a:spAutoFit/>
          </a:bodyPr>
          <a:lstStyle/>
          <a:p>
            <a:r>
              <a:rPr lang="es-MX" sz="4000" dirty="0">
                <a:solidFill>
                  <a:schemeClr val="bg1"/>
                </a:solidFill>
                <a:latin typeface="Calibri" panose="020F0502020204030204" pitchFamily="34" charset="0"/>
                <a:cs typeface="Calibri" panose="020F0502020204030204" pitchFamily="34" charset="0"/>
              </a:rPr>
              <a:t>¡Gracias!</a:t>
            </a:r>
          </a:p>
        </p:txBody>
      </p:sp>
    </p:spTree>
    <p:extLst>
      <p:ext uri="{BB962C8B-B14F-4D97-AF65-F5344CB8AC3E}">
        <p14:creationId xmlns:p14="http://schemas.microsoft.com/office/powerpoint/2010/main" val="2798710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300480"/>
            <a:ext cx="9144000" cy="5344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Título 2">
            <a:extLst>
              <a:ext uri="{FF2B5EF4-FFF2-40B4-BE49-F238E27FC236}">
                <a16:creationId xmlns:a16="http://schemas.microsoft.com/office/drawing/2014/main" id="{A51323D4-03E6-8C40-956D-CDAF8227F500}"/>
              </a:ext>
            </a:extLst>
          </p:cNvPr>
          <p:cNvSpPr>
            <a:spLocks noGrp="1"/>
          </p:cNvSpPr>
          <p:nvPr>
            <p:ph type="ctrTitle"/>
          </p:nvPr>
        </p:nvSpPr>
        <p:spPr/>
        <p:txBody>
          <a:bodyPr/>
          <a:lstStyle/>
          <a:p>
            <a:r>
              <a:rPr lang="es-ES_tradnl" sz="2400" dirty="0"/>
              <a:t>Contexto </a:t>
            </a:r>
          </a:p>
        </p:txBody>
      </p:sp>
      <p:sp>
        <p:nvSpPr>
          <p:cNvPr id="15" name="Marcador de contenido 2">
            <a:extLst>
              <a:ext uri="{FF2B5EF4-FFF2-40B4-BE49-F238E27FC236}">
                <a16:creationId xmlns:a16="http://schemas.microsoft.com/office/drawing/2014/main" id="{02B38CC8-FFF9-9847-9386-C70739CFD233}"/>
              </a:ext>
            </a:extLst>
          </p:cNvPr>
          <p:cNvSpPr txBox="1">
            <a:spLocks/>
          </p:cNvSpPr>
          <p:nvPr/>
        </p:nvSpPr>
        <p:spPr>
          <a:xfrm>
            <a:off x="3538678" y="4627475"/>
            <a:ext cx="4870830" cy="998468"/>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20000"/>
              </a:lnSpc>
              <a:spcBef>
                <a:spcPts val="280"/>
              </a:spcBef>
              <a:spcAft>
                <a:spcPts val="0"/>
              </a:spcAft>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9pPr>
          </a:lstStyle>
          <a:p>
            <a:pPr algn="l">
              <a:buClr>
                <a:srgbClr val="4469FB"/>
              </a:buClr>
            </a:pPr>
            <a:r>
              <a:rPr lang="es-MX" sz="1600" dirty="0">
                <a:solidFill>
                  <a:schemeClr val="accent6">
                    <a:lumMod val="50000"/>
                  </a:schemeClr>
                </a:solidFill>
              </a:rPr>
              <a:t>Se revisaron las alternativas de acceso a dichas plataformas y la muestra analizada finalmente se compone de los sitios que cuentan con equipamiento Cisco-Meraki.</a:t>
            </a:r>
          </a:p>
        </p:txBody>
      </p:sp>
      <p:pic>
        <p:nvPicPr>
          <p:cNvPr id="16" name="Picture 15">
            <a:extLst>
              <a:ext uri="{FF2B5EF4-FFF2-40B4-BE49-F238E27FC236}">
                <a16:creationId xmlns:a16="http://schemas.microsoft.com/office/drawing/2014/main" id="{011748CD-53B8-024D-96A3-863FC7F15766}"/>
              </a:ext>
            </a:extLst>
          </p:cNvPr>
          <p:cNvPicPr>
            <a:picLocks noChangeAspect="1"/>
          </p:cNvPicPr>
          <p:nvPr/>
        </p:nvPicPr>
        <p:blipFill rotWithShape="1">
          <a:blip r:embed="rId3">
            <a:extLst>
              <a:ext uri="{28A0092B-C50C-407E-A947-70E740481C1C}">
                <a14:useLocalDpi xmlns:a14="http://schemas.microsoft.com/office/drawing/2010/main" val="0"/>
              </a:ext>
            </a:extLst>
          </a:blip>
          <a:srcRect l="23972"/>
          <a:stretch/>
        </p:blipFill>
        <p:spPr>
          <a:xfrm>
            <a:off x="0" y="1299138"/>
            <a:ext cx="3341152" cy="5355662"/>
          </a:xfrm>
          <a:prstGeom prst="rect">
            <a:avLst/>
          </a:prstGeom>
        </p:spPr>
      </p:pic>
      <p:sp>
        <p:nvSpPr>
          <p:cNvPr id="17" name="Oval 16">
            <a:extLst>
              <a:ext uri="{FF2B5EF4-FFF2-40B4-BE49-F238E27FC236}">
                <a16:creationId xmlns:a16="http://schemas.microsoft.com/office/drawing/2014/main" id="{C6579A08-1A6C-E040-9CAC-1B7ABC8C32E4}"/>
              </a:ext>
            </a:extLst>
          </p:cNvPr>
          <p:cNvSpPr/>
          <p:nvPr/>
        </p:nvSpPr>
        <p:spPr>
          <a:xfrm>
            <a:off x="2780483" y="2383287"/>
            <a:ext cx="589174" cy="58917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p>
        </p:txBody>
      </p:sp>
      <p:sp>
        <p:nvSpPr>
          <p:cNvPr id="18" name="Oval 17">
            <a:extLst>
              <a:ext uri="{FF2B5EF4-FFF2-40B4-BE49-F238E27FC236}">
                <a16:creationId xmlns:a16="http://schemas.microsoft.com/office/drawing/2014/main" id="{91E4BBD7-CA64-F14F-8B1F-9200C71E7E36}"/>
              </a:ext>
            </a:extLst>
          </p:cNvPr>
          <p:cNvSpPr/>
          <p:nvPr/>
        </p:nvSpPr>
        <p:spPr>
          <a:xfrm>
            <a:off x="2841443" y="3729869"/>
            <a:ext cx="589174" cy="58917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p>
        </p:txBody>
      </p:sp>
      <p:sp>
        <p:nvSpPr>
          <p:cNvPr id="19" name="Oval 18">
            <a:extLst>
              <a:ext uri="{FF2B5EF4-FFF2-40B4-BE49-F238E27FC236}">
                <a16:creationId xmlns:a16="http://schemas.microsoft.com/office/drawing/2014/main" id="{0993425A-D3EE-0C42-8502-92788C154281}"/>
              </a:ext>
            </a:extLst>
          </p:cNvPr>
          <p:cNvSpPr/>
          <p:nvPr/>
        </p:nvSpPr>
        <p:spPr>
          <a:xfrm>
            <a:off x="2750003" y="4991981"/>
            <a:ext cx="589174" cy="58917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p>
        </p:txBody>
      </p:sp>
      <p:sp>
        <p:nvSpPr>
          <p:cNvPr id="12" name="Rectangle 11">
            <a:extLst>
              <a:ext uri="{FF2B5EF4-FFF2-40B4-BE49-F238E27FC236}">
                <a16:creationId xmlns:a16="http://schemas.microsoft.com/office/drawing/2014/main" id="{D8A13C52-2DA0-E245-9ACD-1D87630274D1}"/>
              </a:ext>
            </a:extLst>
          </p:cNvPr>
          <p:cNvSpPr/>
          <p:nvPr/>
        </p:nvSpPr>
        <p:spPr>
          <a:xfrm>
            <a:off x="3581399" y="2428240"/>
            <a:ext cx="4225665" cy="584775"/>
          </a:xfrm>
          <a:prstGeom prst="rect">
            <a:avLst/>
          </a:prstGeom>
        </p:spPr>
        <p:txBody>
          <a:bodyPr wrap="square">
            <a:spAutoFit/>
          </a:bodyPr>
          <a:lstStyle/>
          <a:p>
            <a:pPr>
              <a:buClr>
                <a:srgbClr val="4469FB"/>
              </a:buClr>
            </a:pPr>
            <a:r>
              <a:rPr lang="es-MX" sz="1600" dirty="0">
                <a:solidFill>
                  <a:schemeClr val="accent6">
                    <a:lumMod val="50000"/>
                  </a:schemeClr>
                </a:solidFill>
                <a:latin typeface="Calibri" panose="020F0502020204030204" pitchFamily="34" charset="0"/>
                <a:cs typeface="Calibri" panose="020F0502020204030204" pitchFamily="34" charset="0"/>
              </a:rPr>
              <a:t>Se realiza con el objetivo de cuantificar los beneficios de un programa federal.</a:t>
            </a:r>
          </a:p>
        </p:txBody>
      </p:sp>
      <p:sp>
        <p:nvSpPr>
          <p:cNvPr id="20" name="Rectangle 19">
            <a:extLst>
              <a:ext uri="{FF2B5EF4-FFF2-40B4-BE49-F238E27FC236}">
                <a16:creationId xmlns:a16="http://schemas.microsoft.com/office/drawing/2014/main" id="{AEE7A1A4-0B4E-154E-89A4-7779386B4837}"/>
              </a:ext>
            </a:extLst>
          </p:cNvPr>
          <p:cNvSpPr/>
          <p:nvPr/>
        </p:nvSpPr>
        <p:spPr>
          <a:xfrm>
            <a:off x="3703320" y="3480681"/>
            <a:ext cx="4394690" cy="1077218"/>
          </a:xfrm>
          <a:prstGeom prst="rect">
            <a:avLst/>
          </a:prstGeom>
        </p:spPr>
        <p:txBody>
          <a:bodyPr wrap="square">
            <a:spAutoFit/>
          </a:bodyPr>
          <a:lstStyle/>
          <a:p>
            <a:pPr>
              <a:buClr>
                <a:srgbClr val="4469FB"/>
              </a:buClr>
            </a:pPr>
            <a:r>
              <a:rPr lang="es-MX" sz="1600" dirty="0">
                <a:solidFill>
                  <a:schemeClr val="accent6">
                    <a:lumMod val="50000"/>
                  </a:schemeClr>
                </a:solidFill>
                <a:latin typeface="Calibri" panose="020F0502020204030204" pitchFamily="34" charset="0"/>
                <a:cs typeface="Calibri" panose="020F0502020204030204" pitchFamily="34" charset="0"/>
              </a:rPr>
              <a:t>Los datos se generan mediante las plataformas de administración de los fabricantes de los equipos que proporcionan la conectividad en los sitios de internet del programa federal. </a:t>
            </a:r>
          </a:p>
        </p:txBody>
      </p:sp>
      <p:grpSp>
        <p:nvGrpSpPr>
          <p:cNvPr id="21" name="Group 20">
            <a:extLst>
              <a:ext uri="{FF2B5EF4-FFF2-40B4-BE49-F238E27FC236}">
                <a16:creationId xmlns:a16="http://schemas.microsoft.com/office/drawing/2014/main" id="{983EBBF0-9DB1-D04F-995E-178705476ED7}"/>
              </a:ext>
            </a:extLst>
          </p:cNvPr>
          <p:cNvGrpSpPr/>
          <p:nvPr/>
        </p:nvGrpSpPr>
        <p:grpSpPr>
          <a:xfrm>
            <a:off x="2944885" y="2577199"/>
            <a:ext cx="251775" cy="238383"/>
            <a:chOff x="2700338" y="4484688"/>
            <a:chExt cx="447675" cy="423863"/>
          </a:xfrm>
          <a:solidFill>
            <a:schemeClr val="accent4"/>
          </a:solidFill>
        </p:grpSpPr>
        <p:sp>
          <p:nvSpPr>
            <p:cNvPr id="22" name="Freeform 55">
              <a:extLst>
                <a:ext uri="{FF2B5EF4-FFF2-40B4-BE49-F238E27FC236}">
                  <a16:creationId xmlns:a16="http://schemas.microsoft.com/office/drawing/2014/main" id="{E9F30D97-6679-EC4A-B004-E4B1342C4D6F}"/>
                </a:ext>
              </a:extLst>
            </p:cNvPr>
            <p:cNvSpPr>
              <a:spLocks/>
            </p:cNvSpPr>
            <p:nvPr/>
          </p:nvSpPr>
          <p:spPr bwMode="auto">
            <a:xfrm>
              <a:off x="2700338" y="4484688"/>
              <a:ext cx="447675" cy="423863"/>
            </a:xfrm>
            <a:custGeom>
              <a:avLst/>
              <a:gdLst>
                <a:gd name="T0" fmla="*/ 211 w 211"/>
                <a:gd name="T1" fmla="*/ 192 h 200"/>
                <a:gd name="T2" fmla="*/ 204 w 211"/>
                <a:gd name="T3" fmla="*/ 200 h 200"/>
                <a:gd name="T4" fmla="*/ 10 w 211"/>
                <a:gd name="T5" fmla="*/ 200 h 200"/>
                <a:gd name="T6" fmla="*/ 0 w 211"/>
                <a:gd name="T7" fmla="*/ 190 h 200"/>
                <a:gd name="T8" fmla="*/ 0 w 211"/>
                <a:gd name="T9" fmla="*/ 7 h 200"/>
                <a:gd name="T10" fmla="*/ 8 w 211"/>
                <a:gd name="T11" fmla="*/ 0 h 200"/>
                <a:gd name="T12" fmla="*/ 16 w 211"/>
                <a:gd name="T13" fmla="*/ 7 h 200"/>
                <a:gd name="T14" fmla="*/ 16 w 211"/>
                <a:gd name="T15" fmla="*/ 174 h 200"/>
                <a:gd name="T16" fmla="*/ 26 w 211"/>
                <a:gd name="T17" fmla="*/ 184 h 200"/>
                <a:gd name="T18" fmla="*/ 204 w 211"/>
                <a:gd name="T19" fmla="*/ 184 h 200"/>
                <a:gd name="T20" fmla="*/ 211 w 211"/>
                <a:gd name="T21"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00">
                  <a:moveTo>
                    <a:pt x="211" y="192"/>
                  </a:moveTo>
                  <a:cubicBezTo>
                    <a:pt x="211" y="196"/>
                    <a:pt x="210" y="200"/>
                    <a:pt x="204" y="200"/>
                  </a:cubicBezTo>
                  <a:cubicBezTo>
                    <a:pt x="10" y="200"/>
                    <a:pt x="10" y="200"/>
                    <a:pt x="10" y="200"/>
                  </a:cubicBezTo>
                  <a:cubicBezTo>
                    <a:pt x="5" y="200"/>
                    <a:pt x="0" y="196"/>
                    <a:pt x="0" y="190"/>
                  </a:cubicBezTo>
                  <a:cubicBezTo>
                    <a:pt x="0" y="7"/>
                    <a:pt x="0" y="7"/>
                    <a:pt x="0" y="7"/>
                  </a:cubicBezTo>
                  <a:cubicBezTo>
                    <a:pt x="0" y="1"/>
                    <a:pt x="4" y="0"/>
                    <a:pt x="8" y="0"/>
                  </a:cubicBezTo>
                  <a:cubicBezTo>
                    <a:pt x="12" y="0"/>
                    <a:pt x="16" y="1"/>
                    <a:pt x="16" y="7"/>
                  </a:cubicBezTo>
                  <a:cubicBezTo>
                    <a:pt x="16" y="174"/>
                    <a:pt x="16" y="174"/>
                    <a:pt x="16" y="174"/>
                  </a:cubicBezTo>
                  <a:cubicBezTo>
                    <a:pt x="16" y="180"/>
                    <a:pt x="20" y="184"/>
                    <a:pt x="26" y="184"/>
                  </a:cubicBezTo>
                  <a:cubicBezTo>
                    <a:pt x="204" y="184"/>
                    <a:pt x="204" y="184"/>
                    <a:pt x="204" y="184"/>
                  </a:cubicBezTo>
                  <a:cubicBezTo>
                    <a:pt x="210" y="184"/>
                    <a:pt x="211" y="188"/>
                    <a:pt x="211" y="19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6792F9"/>
                </a:solidFill>
              </a:endParaRPr>
            </a:p>
          </p:txBody>
        </p:sp>
        <p:sp>
          <p:nvSpPr>
            <p:cNvPr id="23" name="Freeform 56">
              <a:extLst>
                <a:ext uri="{FF2B5EF4-FFF2-40B4-BE49-F238E27FC236}">
                  <a16:creationId xmlns:a16="http://schemas.microsoft.com/office/drawing/2014/main" id="{BAF8D5C0-48FB-C04A-990D-35EB65615892}"/>
                </a:ext>
              </a:extLst>
            </p:cNvPr>
            <p:cNvSpPr>
              <a:spLocks/>
            </p:cNvSpPr>
            <p:nvPr/>
          </p:nvSpPr>
          <p:spPr bwMode="auto">
            <a:xfrm>
              <a:off x="2768601" y="4524375"/>
              <a:ext cx="347663" cy="300038"/>
            </a:xfrm>
            <a:custGeom>
              <a:avLst/>
              <a:gdLst>
                <a:gd name="T0" fmla="*/ 160 w 164"/>
                <a:gd name="T1" fmla="*/ 49 h 141"/>
                <a:gd name="T2" fmla="*/ 164 w 164"/>
                <a:gd name="T3" fmla="*/ 47 h 141"/>
                <a:gd name="T4" fmla="*/ 160 w 164"/>
                <a:gd name="T5" fmla="*/ 5 h 141"/>
                <a:gd name="T6" fmla="*/ 155 w 164"/>
                <a:gd name="T7" fmla="*/ 1 h 141"/>
                <a:gd name="T8" fmla="*/ 116 w 164"/>
                <a:gd name="T9" fmla="*/ 16 h 141"/>
                <a:gd name="T10" fmla="*/ 115 w 164"/>
                <a:gd name="T11" fmla="*/ 21 h 141"/>
                <a:gd name="T12" fmla="*/ 122 w 164"/>
                <a:gd name="T13" fmla="*/ 25 h 141"/>
                <a:gd name="T14" fmla="*/ 124 w 164"/>
                <a:gd name="T15" fmla="*/ 32 h 141"/>
                <a:gd name="T16" fmla="*/ 94 w 164"/>
                <a:gd name="T17" fmla="*/ 78 h 141"/>
                <a:gd name="T18" fmla="*/ 87 w 164"/>
                <a:gd name="T19" fmla="*/ 80 h 141"/>
                <a:gd name="T20" fmla="*/ 40 w 164"/>
                <a:gd name="T21" fmla="*/ 62 h 141"/>
                <a:gd name="T22" fmla="*/ 32 w 164"/>
                <a:gd name="T23" fmla="*/ 64 h 141"/>
                <a:gd name="T24" fmla="*/ 3 w 164"/>
                <a:gd name="T25" fmla="*/ 100 h 141"/>
                <a:gd name="T26" fmla="*/ 0 w 164"/>
                <a:gd name="T27" fmla="*/ 109 h 141"/>
                <a:gd name="T28" fmla="*/ 0 w 164"/>
                <a:gd name="T29" fmla="*/ 138 h 141"/>
                <a:gd name="T30" fmla="*/ 3 w 164"/>
                <a:gd name="T31" fmla="*/ 139 h 141"/>
                <a:gd name="T32" fmla="*/ 40 w 164"/>
                <a:gd name="T33" fmla="*/ 95 h 141"/>
                <a:gd name="T34" fmla="*/ 48 w 164"/>
                <a:gd name="T35" fmla="*/ 93 h 141"/>
                <a:gd name="T36" fmla="*/ 95 w 164"/>
                <a:gd name="T37" fmla="*/ 111 h 141"/>
                <a:gd name="T38" fmla="*/ 103 w 164"/>
                <a:gd name="T39" fmla="*/ 108 h 141"/>
                <a:gd name="T40" fmla="*/ 145 w 164"/>
                <a:gd name="T41" fmla="*/ 45 h 141"/>
                <a:gd name="T42" fmla="*/ 152 w 164"/>
                <a:gd name="T43" fmla="*/ 44 h 141"/>
                <a:gd name="T44" fmla="*/ 160 w 164"/>
                <a:gd name="T45" fmla="*/ 4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 h="141">
                  <a:moveTo>
                    <a:pt x="160" y="49"/>
                  </a:moveTo>
                  <a:cubicBezTo>
                    <a:pt x="163" y="51"/>
                    <a:pt x="164" y="50"/>
                    <a:pt x="164" y="47"/>
                  </a:cubicBezTo>
                  <a:cubicBezTo>
                    <a:pt x="160" y="5"/>
                    <a:pt x="160" y="5"/>
                    <a:pt x="160" y="5"/>
                  </a:cubicBezTo>
                  <a:cubicBezTo>
                    <a:pt x="160" y="2"/>
                    <a:pt x="158" y="0"/>
                    <a:pt x="155" y="1"/>
                  </a:cubicBezTo>
                  <a:cubicBezTo>
                    <a:pt x="116" y="16"/>
                    <a:pt x="116" y="16"/>
                    <a:pt x="116" y="16"/>
                  </a:cubicBezTo>
                  <a:cubicBezTo>
                    <a:pt x="113" y="17"/>
                    <a:pt x="113" y="19"/>
                    <a:pt x="115" y="21"/>
                  </a:cubicBezTo>
                  <a:cubicBezTo>
                    <a:pt x="122" y="25"/>
                    <a:pt x="122" y="25"/>
                    <a:pt x="122" y="25"/>
                  </a:cubicBezTo>
                  <a:cubicBezTo>
                    <a:pt x="125" y="27"/>
                    <a:pt x="125" y="30"/>
                    <a:pt x="124" y="32"/>
                  </a:cubicBezTo>
                  <a:cubicBezTo>
                    <a:pt x="94" y="78"/>
                    <a:pt x="94" y="78"/>
                    <a:pt x="94" y="78"/>
                  </a:cubicBezTo>
                  <a:cubicBezTo>
                    <a:pt x="92" y="80"/>
                    <a:pt x="89" y="81"/>
                    <a:pt x="87" y="80"/>
                  </a:cubicBezTo>
                  <a:cubicBezTo>
                    <a:pt x="40" y="62"/>
                    <a:pt x="40" y="62"/>
                    <a:pt x="40" y="62"/>
                  </a:cubicBezTo>
                  <a:cubicBezTo>
                    <a:pt x="37" y="61"/>
                    <a:pt x="34" y="62"/>
                    <a:pt x="32" y="64"/>
                  </a:cubicBezTo>
                  <a:cubicBezTo>
                    <a:pt x="3" y="100"/>
                    <a:pt x="3" y="100"/>
                    <a:pt x="3" y="100"/>
                  </a:cubicBezTo>
                  <a:cubicBezTo>
                    <a:pt x="1" y="102"/>
                    <a:pt x="0" y="106"/>
                    <a:pt x="0" y="109"/>
                  </a:cubicBezTo>
                  <a:cubicBezTo>
                    <a:pt x="0" y="138"/>
                    <a:pt x="0" y="138"/>
                    <a:pt x="0" y="138"/>
                  </a:cubicBezTo>
                  <a:cubicBezTo>
                    <a:pt x="0" y="140"/>
                    <a:pt x="1" y="141"/>
                    <a:pt x="3" y="139"/>
                  </a:cubicBezTo>
                  <a:cubicBezTo>
                    <a:pt x="40" y="95"/>
                    <a:pt x="40" y="95"/>
                    <a:pt x="40" y="95"/>
                  </a:cubicBezTo>
                  <a:cubicBezTo>
                    <a:pt x="42" y="93"/>
                    <a:pt x="46" y="92"/>
                    <a:pt x="48" y="93"/>
                  </a:cubicBezTo>
                  <a:cubicBezTo>
                    <a:pt x="95" y="111"/>
                    <a:pt x="95" y="111"/>
                    <a:pt x="95" y="111"/>
                  </a:cubicBezTo>
                  <a:cubicBezTo>
                    <a:pt x="98" y="112"/>
                    <a:pt x="101" y="111"/>
                    <a:pt x="103" y="108"/>
                  </a:cubicBezTo>
                  <a:cubicBezTo>
                    <a:pt x="145" y="45"/>
                    <a:pt x="145" y="45"/>
                    <a:pt x="145" y="45"/>
                  </a:cubicBezTo>
                  <a:cubicBezTo>
                    <a:pt x="146" y="43"/>
                    <a:pt x="149" y="42"/>
                    <a:pt x="152" y="44"/>
                  </a:cubicBezTo>
                  <a:lnTo>
                    <a:pt x="160" y="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solidFill>
                  <a:srgbClr val="6792F9"/>
                </a:solidFill>
              </a:endParaRPr>
            </a:p>
          </p:txBody>
        </p:sp>
      </p:grpSp>
      <p:grpSp>
        <p:nvGrpSpPr>
          <p:cNvPr id="24" name="Group 23">
            <a:extLst>
              <a:ext uri="{FF2B5EF4-FFF2-40B4-BE49-F238E27FC236}">
                <a16:creationId xmlns:a16="http://schemas.microsoft.com/office/drawing/2014/main" id="{943CF853-0A32-A14E-8D8C-CB63B497B6BD}"/>
              </a:ext>
            </a:extLst>
          </p:cNvPr>
          <p:cNvGrpSpPr/>
          <p:nvPr/>
        </p:nvGrpSpPr>
        <p:grpSpPr>
          <a:xfrm>
            <a:off x="3000274" y="3869057"/>
            <a:ext cx="281977" cy="296524"/>
            <a:chOff x="2919413" y="3781425"/>
            <a:chExt cx="400050" cy="420688"/>
          </a:xfrm>
          <a:solidFill>
            <a:schemeClr val="accent4"/>
          </a:solidFill>
        </p:grpSpPr>
        <p:sp>
          <p:nvSpPr>
            <p:cNvPr id="25" name="Freeform 64">
              <a:extLst>
                <a:ext uri="{FF2B5EF4-FFF2-40B4-BE49-F238E27FC236}">
                  <a16:creationId xmlns:a16="http://schemas.microsoft.com/office/drawing/2014/main" id="{ADF1C6E2-7030-0946-AEF4-DBE9437B2820}"/>
                </a:ext>
              </a:extLst>
            </p:cNvPr>
            <p:cNvSpPr>
              <a:spLocks noEditPoints="1"/>
            </p:cNvSpPr>
            <p:nvPr/>
          </p:nvSpPr>
          <p:spPr bwMode="auto">
            <a:xfrm>
              <a:off x="3059113" y="3781425"/>
              <a:ext cx="120650" cy="420688"/>
            </a:xfrm>
            <a:custGeom>
              <a:avLst/>
              <a:gdLst>
                <a:gd name="T0" fmla="*/ 137 w 156"/>
                <a:gd name="T1" fmla="*/ 548 h 548"/>
                <a:gd name="T2" fmla="*/ 0 w 156"/>
                <a:gd name="T3" fmla="*/ 528 h 548"/>
                <a:gd name="T4" fmla="*/ 137 w 156"/>
                <a:gd name="T5" fmla="*/ 509 h 548"/>
                <a:gd name="T6" fmla="*/ 137 w 156"/>
                <a:gd name="T7" fmla="*/ 453 h 548"/>
                <a:gd name="T8" fmla="*/ 0 w 156"/>
                <a:gd name="T9" fmla="*/ 472 h 548"/>
                <a:gd name="T10" fmla="*/ 137 w 156"/>
                <a:gd name="T11" fmla="*/ 492 h 548"/>
                <a:gd name="T12" fmla="*/ 137 w 156"/>
                <a:gd name="T13" fmla="*/ 453 h 548"/>
                <a:gd name="T14" fmla="*/ 19 w 156"/>
                <a:gd name="T15" fmla="*/ 397 h 548"/>
                <a:gd name="T16" fmla="*/ 19 w 156"/>
                <a:gd name="T17" fmla="*/ 436 h 548"/>
                <a:gd name="T18" fmla="*/ 156 w 156"/>
                <a:gd name="T19" fmla="*/ 416 h 548"/>
                <a:gd name="T20" fmla="*/ 137 w 156"/>
                <a:gd name="T21" fmla="*/ 341 h 548"/>
                <a:gd name="T22" fmla="*/ 0 w 156"/>
                <a:gd name="T23" fmla="*/ 361 h 548"/>
                <a:gd name="T24" fmla="*/ 137 w 156"/>
                <a:gd name="T25" fmla="*/ 380 h 548"/>
                <a:gd name="T26" fmla="*/ 137 w 156"/>
                <a:gd name="T27" fmla="*/ 341 h 548"/>
                <a:gd name="T28" fmla="*/ 19 w 156"/>
                <a:gd name="T29" fmla="*/ 285 h 548"/>
                <a:gd name="T30" fmla="*/ 19 w 156"/>
                <a:gd name="T31" fmla="*/ 324 h 548"/>
                <a:gd name="T32" fmla="*/ 156 w 156"/>
                <a:gd name="T33" fmla="*/ 305 h 548"/>
                <a:gd name="T34" fmla="*/ 137 w 156"/>
                <a:gd name="T35" fmla="*/ 229 h 548"/>
                <a:gd name="T36" fmla="*/ 0 w 156"/>
                <a:gd name="T37" fmla="*/ 249 h 548"/>
                <a:gd name="T38" fmla="*/ 137 w 156"/>
                <a:gd name="T39" fmla="*/ 268 h 548"/>
                <a:gd name="T40" fmla="*/ 137 w 156"/>
                <a:gd name="T41" fmla="*/ 229 h 548"/>
                <a:gd name="T42" fmla="*/ 19 w 156"/>
                <a:gd name="T43" fmla="*/ 168 h 548"/>
                <a:gd name="T44" fmla="*/ 19 w 156"/>
                <a:gd name="T45" fmla="*/ 207 h 548"/>
                <a:gd name="T46" fmla="*/ 156 w 156"/>
                <a:gd name="T47" fmla="*/ 188 h 548"/>
                <a:gd name="T48" fmla="*/ 137 w 156"/>
                <a:gd name="T49" fmla="*/ 112 h 548"/>
                <a:gd name="T50" fmla="*/ 0 w 156"/>
                <a:gd name="T51" fmla="*/ 132 h 548"/>
                <a:gd name="T52" fmla="*/ 137 w 156"/>
                <a:gd name="T53" fmla="*/ 151 h 548"/>
                <a:gd name="T54" fmla="*/ 137 w 156"/>
                <a:gd name="T55" fmla="*/ 112 h 548"/>
                <a:gd name="T56" fmla="*/ 19 w 156"/>
                <a:gd name="T57" fmla="*/ 56 h 548"/>
                <a:gd name="T58" fmla="*/ 19 w 156"/>
                <a:gd name="T59" fmla="*/ 95 h 548"/>
                <a:gd name="T60" fmla="*/ 156 w 156"/>
                <a:gd name="T61" fmla="*/ 76 h 548"/>
                <a:gd name="T62" fmla="*/ 137 w 156"/>
                <a:gd name="T63" fmla="*/ 0 h 548"/>
                <a:gd name="T64" fmla="*/ 0 w 156"/>
                <a:gd name="T65" fmla="*/ 20 h 548"/>
                <a:gd name="T66" fmla="*/ 137 w 156"/>
                <a:gd name="T67" fmla="*/ 40 h 548"/>
                <a:gd name="T68" fmla="*/ 137 w 156"/>
                <a:gd name="T69"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 h="548">
                  <a:moveTo>
                    <a:pt x="156" y="528"/>
                  </a:moveTo>
                  <a:cubicBezTo>
                    <a:pt x="156" y="539"/>
                    <a:pt x="148" y="548"/>
                    <a:pt x="137" y="548"/>
                  </a:cubicBezTo>
                  <a:cubicBezTo>
                    <a:pt x="19" y="548"/>
                    <a:pt x="19" y="548"/>
                    <a:pt x="19" y="548"/>
                  </a:cubicBezTo>
                  <a:cubicBezTo>
                    <a:pt x="8" y="548"/>
                    <a:pt x="0" y="539"/>
                    <a:pt x="0" y="528"/>
                  </a:cubicBezTo>
                  <a:cubicBezTo>
                    <a:pt x="0" y="517"/>
                    <a:pt x="8" y="509"/>
                    <a:pt x="19" y="509"/>
                  </a:cubicBezTo>
                  <a:cubicBezTo>
                    <a:pt x="137" y="509"/>
                    <a:pt x="137" y="509"/>
                    <a:pt x="137" y="509"/>
                  </a:cubicBezTo>
                  <a:cubicBezTo>
                    <a:pt x="148" y="509"/>
                    <a:pt x="156" y="517"/>
                    <a:pt x="156" y="528"/>
                  </a:cubicBezTo>
                  <a:close/>
                  <a:moveTo>
                    <a:pt x="137" y="453"/>
                  </a:moveTo>
                  <a:cubicBezTo>
                    <a:pt x="19" y="453"/>
                    <a:pt x="19" y="453"/>
                    <a:pt x="19" y="453"/>
                  </a:cubicBezTo>
                  <a:cubicBezTo>
                    <a:pt x="8" y="453"/>
                    <a:pt x="0" y="461"/>
                    <a:pt x="0" y="472"/>
                  </a:cubicBezTo>
                  <a:cubicBezTo>
                    <a:pt x="0" y="483"/>
                    <a:pt x="8" y="492"/>
                    <a:pt x="19" y="492"/>
                  </a:cubicBezTo>
                  <a:cubicBezTo>
                    <a:pt x="137" y="492"/>
                    <a:pt x="137" y="492"/>
                    <a:pt x="137" y="492"/>
                  </a:cubicBezTo>
                  <a:cubicBezTo>
                    <a:pt x="148" y="492"/>
                    <a:pt x="156" y="483"/>
                    <a:pt x="156" y="472"/>
                  </a:cubicBezTo>
                  <a:cubicBezTo>
                    <a:pt x="156" y="461"/>
                    <a:pt x="148" y="453"/>
                    <a:pt x="137" y="453"/>
                  </a:cubicBezTo>
                  <a:close/>
                  <a:moveTo>
                    <a:pt x="137" y="397"/>
                  </a:moveTo>
                  <a:cubicBezTo>
                    <a:pt x="19" y="397"/>
                    <a:pt x="19" y="397"/>
                    <a:pt x="19" y="397"/>
                  </a:cubicBezTo>
                  <a:cubicBezTo>
                    <a:pt x="8" y="397"/>
                    <a:pt x="0" y="406"/>
                    <a:pt x="0" y="416"/>
                  </a:cubicBezTo>
                  <a:cubicBezTo>
                    <a:pt x="0" y="427"/>
                    <a:pt x="8" y="436"/>
                    <a:pt x="19" y="436"/>
                  </a:cubicBezTo>
                  <a:cubicBezTo>
                    <a:pt x="137" y="436"/>
                    <a:pt x="137" y="436"/>
                    <a:pt x="137" y="436"/>
                  </a:cubicBezTo>
                  <a:cubicBezTo>
                    <a:pt x="148" y="436"/>
                    <a:pt x="156" y="427"/>
                    <a:pt x="156" y="416"/>
                  </a:cubicBezTo>
                  <a:cubicBezTo>
                    <a:pt x="156" y="406"/>
                    <a:pt x="148" y="397"/>
                    <a:pt x="137" y="397"/>
                  </a:cubicBezTo>
                  <a:close/>
                  <a:moveTo>
                    <a:pt x="137" y="341"/>
                  </a:moveTo>
                  <a:cubicBezTo>
                    <a:pt x="19" y="341"/>
                    <a:pt x="19" y="341"/>
                    <a:pt x="19" y="341"/>
                  </a:cubicBezTo>
                  <a:cubicBezTo>
                    <a:pt x="8" y="341"/>
                    <a:pt x="0" y="350"/>
                    <a:pt x="0" y="361"/>
                  </a:cubicBezTo>
                  <a:cubicBezTo>
                    <a:pt x="0" y="371"/>
                    <a:pt x="8" y="380"/>
                    <a:pt x="19" y="380"/>
                  </a:cubicBezTo>
                  <a:cubicBezTo>
                    <a:pt x="137" y="380"/>
                    <a:pt x="137" y="380"/>
                    <a:pt x="137" y="380"/>
                  </a:cubicBezTo>
                  <a:cubicBezTo>
                    <a:pt x="148" y="380"/>
                    <a:pt x="156" y="371"/>
                    <a:pt x="156" y="361"/>
                  </a:cubicBezTo>
                  <a:cubicBezTo>
                    <a:pt x="156" y="350"/>
                    <a:pt x="148" y="341"/>
                    <a:pt x="137" y="341"/>
                  </a:cubicBezTo>
                  <a:close/>
                  <a:moveTo>
                    <a:pt x="137" y="285"/>
                  </a:moveTo>
                  <a:cubicBezTo>
                    <a:pt x="19" y="285"/>
                    <a:pt x="19" y="285"/>
                    <a:pt x="19" y="285"/>
                  </a:cubicBezTo>
                  <a:cubicBezTo>
                    <a:pt x="8" y="285"/>
                    <a:pt x="0" y="294"/>
                    <a:pt x="0" y="305"/>
                  </a:cubicBezTo>
                  <a:cubicBezTo>
                    <a:pt x="0" y="315"/>
                    <a:pt x="8" y="324"/>
                    <a:pt x="19" y="324"/>
                  </a:cubicBezTo>
                  <a:cubicBezTo>
                    <a:pt x="137" y="324"/>
                    <a:pt x="137" y="324"/>
                    <a:pt x="137" y="324"/>
                  </a:cubicBezTo>
                  <a:cubicBezTo>
                    <a:pt x="148" y="324"/>
                    <a:pt x="156" y="315"/>
                    <a:pt x="156" y="305"/>
                  </a:cubicBezTo>
                  <a:cubicBezTo>
                    <a:pt x="156" y="294"/>
                    <a:pt x="148" y="285"/>
                    <a:pt x="137" y="285"/>
                  </a:cubicBezTo>
                  <a:close/>
                  <a:moveTo>
                    <a:pt x="137" y="229"/>
                  </a:moveTo>
                  <a:cubicBezTo>
                    <a:pt x="19" y="229"/>
                    <a:pt x="19" y="229"/>
                    <a:pt x="19" y="229"/>
                  </a:cubicBezTo>
                  <a:cubicBezTo>
                    <a:pt x="8" y="229"/>
                    <a:pt x="0" y="238"/>
                    <a:pt x="0" y="249"/>
                  </a:cubicBezTo>
                  <a:cubicBezTo>
                    <a:pt x="0" y="260"/>
                    <a:pt x="8" y="268"/>
                    <a:pt x="19" y="268"/>
                  </a:cubicBezTo>
                  <a:cubicBezTo>
                    <a:pt x="137" y="268"/>
                    <a:pt x="137" y="268"/>
                    <a:pt x="137" y="268"/>
                  </a:cubicBezTo>
                  <a:cubicBezTo>
                    <a:pt x="148" y="268"/>
                    <a:pt x="156" y="260"/>
                    <a:pt x="156" y="249"/>
                  </a:cubicBezTo>
                  <a:cubicBezTo>
                    <a:pt x="156" y="238"/>
                    <a:pt x="148" y="229"/>
                    <a:pt x="137" y="229"/>
                  </a:cubicBezTo>
                  <a:close/>
                  <a:moveTo>
                    <a:pt x="137" y="168"/>
                  </a:moveTo>
                  <a:cubicBezTo>
                    <a:pt x="19" y="168"/>
                    <a:pt x="19" y="168"/>
                    <a:pt x="19" y="168"/>
                  </a:cubicBezTo>
                  <a:cubicBezTo>
                    <a:pt x="8" y="168"/>
                    <a:pt x="0" y="177"/>
                    <a:pt x="0" y="188"/>
                  </a:cubicBezTo>
                  <a:cubicBezTo>
                    <a:pt x="0" y="198"/>
                    <a:pt x="8" y="207"/>
                    <a:pt x="19" y="207"/>
                  </a:cubicBezTo>
                  <a:cubicBezTo>
                    <a:pt x="137" y="207"/>
                    <a:pt x="137" y="207"/>
                    <a:pt x="137" y="207"/>
                  </a:cubicBezTo>
                  <a:cubicBezTo>
                    <a:pt x="148" y="207"/>
                    <a:pt x="156" y="198"/>
                    <a:pt x="156" y="188"/>
                  </a:cubicBezTo>
                  <a:cubicBezTo>
                    <a:pt x="156" y="177"/>
                    <a:pt x="148" y="168"/>
                    <a:pt x="137" y="168"/>
                  </a:cubicBezTo>
                  <a:close/>
                  <a:moveTo>
                    <a:pt x="137" y="112"/>
                  </a:moveTo>
                  <a:cubicBezTo>
                    <a:pt x="19" y="112"/>
                    <a:pt x="19" y="112"/>
                    <a:pt x="19" y="112"/>
                  </a:cubicBezTo>
                  <a:cubicBezTo>
                    <a:pt x="8" y="112"/>
                    <a:pt x="0" y="121"/>
                    <a:pt x="0" y="132"/>
                  </a:cubicBezTo>
                  <a:cubicBezTo>
                    <a:pt x="0" y="142"/>
                    <a:pt x="8" y="151"/>
                    <a:pt x="19" y="151"/>
                  </a:cubicBezTo>
                  <a:cubicBezTo>
                    <a:pt x="137" y="151"/>
                    <a:pt x="137" y="151"/>
                    <a:pt x="137" y="151"/>
                  </a:cubicBezTo>
                  <a:cubicBezTo>
                    <a:pt x="148" y="151"/>
                    <a:pt x="156" y="142"/>
                    <a:pt x="156" y="132"/>
                  </a:cubicBezTo>
                  <a:cubicBezTo>
                    <a:pt x="156" y="121"/>
                    <a:pt x="148" y="112"/>
                    <a:pt x="137" y="112"/>
                  </a:cubicBezTo>
                  <a:close/>
                  <a:moveTo>
                    <a:pt x="137" y="56"/>
                  </a:moveTo>
                  <a:cubicBezTo>
                    <a:pt x="19" y="56"/>
                    <a:pt x="19" y="56"/>
                    <a:pt x="19" y="56"/>
                  </a:cubicBezTo>
                  <a:cubicBezTo>
                    <a:pt x="8" y="56"/>
                    <a:pt x="0" y="65"/>
                    <a:pt x="0" y="76"/>
                  </a:cubicBezTo>
                  <a:cubicBezTo>
                    <a:pt x="0" y="87"/>
                    <a:pt x="8" y="95"/>
                    <a:pt x="19" y="95"/>
                  </a:cubicBezTo>
                  <a:cubicBezTo>
                    <a:pt x="137" y="95"/>
                    <a:pt x="137" y="95"/>
                    <a:pt x="137" y="95"/>
                  </a:cubicBezTo>
                  <a:cubicBezTo>
                    <a:pt x="148" y="95"/>
                    <a:pt x="156" y="87"/>
                    <a:pt x="156" y="76"/>
                  </a:cubicBezTo>
                  <a:cubicBezTo>
                    <a:pt x="156" y="65"/>
                    <a:pt x="148" y="56"/>
                    <a:pt x="137" y="56"/>
                  </a:cubicBezTo>
                  <a:close/>
                  <a:moveTo>
                    <a:pt x="137" y="0"/>
                  </a:moveTo>
                  <a:cubicBezTo>
                    <a:pt x="19" y="0"/>
                    <a:pt x="19" y="0"/>
                    <a:pt x="19" y="0"/>
                  </a:cubicBezTo>
                  <a:cubicBezTo>
                    <a:pt x="8" y="0"/>
                    <a:pt x="0" y="9"/>
                    <a:pt x="0" y="20"/>
                  </a:cubicBezTo>
                  <a:cubicBezTo>
                    <a:pt x="0" y="31"/>
                    <a:pt x="8" y="40"/>
                    <a:pt x="19" y="40"/>
                  </a:cubicBezTo>
                  <a:cubicBezTo>
                    <a:pt x="137" y="40"/>
                    <a:pt x="137" y="40"/>
                    <a:pt x="137" y="40"/>
                  </a:cubicBezTo>
                  <a:cubicBezTo>
                    <a:pt x="148" y="40"/>
                    <a:pt x="156" y="31"/>
                    <a:pt x="156" y="20"/>
                  </a:cubicBezTo>
                  <a:cubicBezTo>
                    <a:pt x="156" y="9"/>
                    <a:pt x="148" y="0"/>
                    <a:pt x="13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6" name="Freeform 65">
              <a:extLst>
                <a:ext uri="{FF2B5EF4-FFF2-40B4-BE49-F238E27FC236}">
                  <a16:creationId xmlns:a16="http://schemas.microsoft.com/office/drawing/2014/main" id="{6296D263-3339-B64D-82E6-986AD4C53B94}"/>
                </a:ext>
              </a:extLst>
            </p:cNvPr>
            <p:cNvSpPr>
              <a:spLocks/>
            </p:cNvSpPr>
            <p:nvPr/>
          </p:nvSpPr>
          <p:spPr bwMode="auto">
            <a:xfrm>
              <a:off x="2919413" y="4171950"/>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8"/>
                    <a:pt x="0" y="19"/>
                  </a:cubicBezTo>
                  <a:cubicBezTo>
                    <a:pt x="0" y="30"/>
                    <a:pt x="9" y="39"/>
                    <a:pt x="20" y="39"/>
                  </a:cubicBezTo>
                  <a:cubicBezTo>
                    <a:pt x="137" y="39"/>
                    <a:pt x="137" y="39"/>
                    <a:pt x="137" y="39"/>
                  </a:cubicBezTo>
                  <a:cubicBezTo>
                    <a:pt x="148" y="39"/>
                    <a:pt x="157" y="30"/>
                    <a:pt x="157" y="19"/>
                  </a:cubicBezTo>
                  <a:cubicBezTo>
                    <a:pt x="157" y="8"/>
                    <a:pt x="148" y="0"/>
                    <a:pt x="13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7" name="Freeform 66">
              <a:extLst>
                <a:ext uri="{FF2B5EF4-FFF2-40B4-BE49-F238E27FC236}">
                  <a16:creationId xmlns:a16="http://schemas.microsoft.com/office/drawing/2014/main" id="{6F644833-AFEA-A546-9803-D63B598D2DB4}"/>
                </a:ext>
              </a:extLst>
            </p:cNvPr>
            <p:cNvSpPr>
              <a:spLocks/>
            </p:cNvSpPr>
            <p:nvPr/>
          </p:nvSpPr>
          <p:spPr bwMode="auto">
            <a:xfrm>
              <a:off x="2919413" y="4129088"/>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8"/>
                    <a:pt x="0" y="19"/>
                  </a:cubicBezTo>
                  <a:cubicBezTo>
                    <a:pt x="0" y="30"/>
                    <a:pt x="9" y="39"/>
                    <a:pt x="20" y="39"/>
                  </a:cubicBezTo>
                  <a:cubicBezTo>
                    <a:pt x="137" y="39"/>
                    <a:pt x="137" y="39"/>
                    <a:pt x="137" y="39"/>
                  </a:cubicBezTo>
                  <a:cubicBezTo>
                    <a:pt x="148" y="39"/>
                    <a:pt x="157" y="30"/>
                    <a:pt x="157" y="19"/>
                  </a:cubicBezTo>
                  <a:cubicBezTo>
                    <a:pt x="157" y="8"/>
                    <a:pt x="148" y="0"/>
                    <a:pt x="13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8" name="Freeform 67">
              <a:extLst>
                <a:ext uri="{FF2B5EF4-FFF2-40B4-BE49-F238E27FC236}">
                  <a16:creationId xmlns:a16="http://schemas.microsoft.com/office/drawing/2014/main" id="{0B2FFA64-70AF-C843-9EAA-6961D926B18C}"/>
                </a:ext>
              </a:extLst>
            </p:cNvPr>
            <p:cNvSpPr>
              <a:spLocks/>
            </p:cNvSpPr>
            <p:nvPr/>
          </p:nvSpPr>
          <p:spPr bwMode="auto">
            <a:xfrm>
              <a:off x="2919413" y="4086225"/>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19"/>
                  </a:cubicBezTo>
                  <a:cubicBezTo>
                    <a:pt x="0" y="30"/>
                    <a:pt x="9" y="39"/>
                    <a:pt x="20" y="39"/>
                  </a:cubicBezTo>
                  <a:cubicBezTo>
                    <a:pt x="137" y="39"/>
                    <a:pt x="137" y="39"/>
                    <a:pt x="137" y="39"/>
                  </a:cubicBezTo>
                  <a:cubicBezTo>
                    <a:pt x="148" y="39"/>
                    <a:pt x="157" y="30"/>
                    <a:pt x="157" y="19"/>
                  </a:cubicBezTo>
                  <a:cubicBezTo>
                    <a:pt x="157" y="9"/>
                    <a:pt x="148" y="0"/>
                    <a:pt x="13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9" name="Freeform 68">
              <a:extLst>
                <a:ext uri="{FF2B5EF4-FFF2-40B4-BE49-F238E27FC236}">
                  <a16:creationId xmlns:a16="http://schemas.microsoft.com/office/drawing/2014/main" id="{3928B5CB-E23A-6946-81BC-F16F372626DF}"/>
                </a:ext>
              </a:extLst>
            </p:cNvPr>
            <p:cNvSpPr>
              <a:spLocks/>
            </p:cNvSpPr>
            <p:nvPr/>
          </p:nvSpPr>
          <p:spPr bwMode="auto">
            <a:xfrm>
              <a:off x="2919413" y="4043363"/>
              <a:ext cx="120650" cy="30163"/>
            </a:xfrm>
            <a:custGeom>
              <a:avLst/>
              <a:gdLst>
                <a:gd name="T0" fmla="*/ 137 w 157"/>
                <a:gd name="T1" fmla="*/ 0 h 39"/>
                <a:gd name="T2" fmla="*/ 20 w 157"/>
                <a:gd name="T3" fmla="*/ 0 h 39"/>
                <a:gd name="T4" fmla="*/ 0 w 157"/>
                <a:gd name="T5" fmla="*/ 20 h 39"/>
                <a:gd name="T6" fmla="*/ 20 w 157"/>
                <a:gd name="T7" fmla="*/ 39 h 39"/>
                <a:gd name="T8" fmla="*/ 137 w 157"/>
                <a:gd name="T9" fmla="*/ 39 h 39"/>
                <a:gd name="T10" fmla="*/ 157 w 157"/>
                <a:gd name="T11" fmla="*/ 20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20"/>
                  </a:cubicBezTo>
                  <a:cubicBezTo>
                    <a:pt x="0" y="30"/>
                    <a:pt x="9" y="39"/>
                    <a:pt x="20" y="39"/>
                  </a:cubicBezTo>
                  <a:cubicBezTo>
                    <a:pt x="137" y="39"/>
                    <a:pt x="137" y="39"/>
                    <a:pt x="137" y="39"/>
                  </a:cubicBezTo>
                  <a:cubicBezTo>
                    <a:pt x="148" y="39"/>
                    <a:pt x="157" y="30"/>
                    <a:pt x="157" y="20"/>
                  </a:cubicBezTo>
                  <a:cubicBezTo>
                    <a:pt x="157" y="9"/>
                    <a:pt x="148" y="0"/>
                    <a:pt x="13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0" name="Freeform 69">
              <a:extLst>
                <a:ext uri="{FF2B5EF4-FFF2-40B4-BE49-F238E27FC236}">
                  <a16:creationId xmlns:a16="http://schemas.microsoft.com/office/drawing/2014/main" id="{847BB451-7B03-AD4D-8AE1-DCF9BF2A5D1A}"/>
                </a:ext>
              </a:extLst>
            </p:cNvPr>
            <p:cNvSpPr>
              <a:spLocks/>
            </p:cNvSpPr>
            <p:nvPr/>
          </p:nvSpPr>
          <p:spPr bwMode="auto">
            <a:xfrm>
              <a:off x="2919413" y="4000500"/>
              <a:ext cx="120650" cy="30163"/>
            </a:xfrm>
            <a:custGeom>
              <a:avLst/>
              <a:gdLst>
                <a:gd name="T0" fmla="*/ 137 w 157"/>
                <a:gd name="T1" fmla="*/ 0 h 39"/>
                <a:gd name="T2" fmla="*/ 20 w 157"/>
                <a:gd name="T3" fmla="*/ 0 h 39"/>
                <a:gd name="T4" fmla="*/ 0 w 157"/>
                <a:gd name="T5" fmla="*/ 20 h 39"/>
                <a:gd name="T6" fmla="*/ 20 w 157"/>
                <a:gd name="T7" fmla="*/ 39 h 39"/>
                <a:gd name="T8" fmla="*/ 137 w 157"/>
                <a:gd name="T9" fmla="*/ 39 h 39"/>
                <a:gd name="T10" fmla="*/ 157 w 157"/>
                <a:gd name="T11" fmla="*/ 20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20"/>
                  </a:cubicBezTo>
                  <a:cubicBezTo>
                    <a:pt x="0" y="30"/>
                    <a:pt x="9" y="39"/>
                    <a:pt x="20" y="39"/>
                  </a:cubicBezTo>
                  <a:cubicBezTo>
                    <a:pt x="137" y="39"/>
                    <a:pt x="137" y="39"/>
                    <a:pt x="137" y="39"/>
                  </a:cubicBezTo>
                  <a:cubicBezTo>
                    <a:pt x="148" y="39"/>
                    <a:pt x="157" y="30"/>
                    <a:pt x="157" y="20"/>
                  </a:cubicBezTo>
                  <a:cubicBezTo>
                    <a:pt x="157" y="9"/>
                    <a:pt x="148" y="0"/>
                    <a:pt x="13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70">
              <a:extLst>
                <a:ext uri="{FF2B5EF4-FFF2-40B4-BE49-F238E27FC236}">
                  <a16:creationId xmlns:a16="http://schemas.microsoft.com/office/drawing/2014/main" id="{817664C0-A406-5E49-8271-D3B90624815B}"/>
                </a:ext>
              </a:extLst>
            </p:cNvPr>
            <p:cNvSpPr>
              <a:spLocks/>
            </p:cNvSpPr>
            <p:nvPr/>
          </p:nvSpPr>
          <p:spPr bwMode="auto">
            <a:xfrm>
              <a:off x="2919413" y="3957638"/>
              <a:ext cx="120650" cy="28575"/>
            </a:xfrm>
            <a:custGeom>
              <a:avLst/>
              <a:gdLst>
                <a:gd name="T0" fmla="*/ 137 w 157"/>
                <a:gd name="T1" fmla="*/ 0 h 39"/>
                <a:gd name="T2" fmla="*/ 20 w 157"/>
                <a:gd name="T3" fmla="*/ 0 h 39"/>
                <a:gd name="T4" fmla="*/ 0 w 157"/>
                <a:gd name="T5" fmla="*/ 20 h 39"/>
                <a:gd name="T6" fmla="*/ 20 w 157"/>
                <a:gd name="T7" fmla="*/ 39 h 39"/>
                <a:gd name="T8" fmla="*/ 137 w 157"/>
                <a:gd name="T9" fmla="*/ 39 h 39"/>
                <a:gd name="T10" fmla="*/ 157 w 157"/>
                <a:gd name="T11" fmla="*/ 20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20"/>
                  </a:cubicBezTo>
                  <a:cubicBezTo>
                    <a:pt x="0" y="31"/>
                    <a:pt x="9" y="39"/>
                    <a:pt x="20" y="39"/>
                  </a:cubicBezTo>
                  <a:cubicBezTo>
                    <a:pt x="137" y="39"/>
                    <a:pt x="137" y="39"/>
                    <a:pt x="137" y="39"/>
                  </a:cubicBezTo>
                  <a:cubicBezTo>
                    <a:pt x="148" y="39"/>
                    <a:pt x="157" y="31"/>
                    <a:pt x="157" y="20"/>
                  </a:cubicBezTo>
                  <a:cubicBezTo>
                    <a:pt x="157" y="9"/>
                    <a:pt x="148" y="0"/>
                    <a:pt x="13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 name="Freeform 71">
              <a:extLst>
                <a:ext uri="{FF2B5EF4-FFF2-40B4-BE49-F238E27FC236}">
                  <a16:creationId xmlns:a16="http://schemas.microsoft.com/office/drawing/2014/main" id="{7D067AB2-4CC4-EA4F-ABEE-7A4CC6CCE175}"/>
                </a:ext>
              </a:extLst>
            </p:cNvPr>
            <p:cNvSpPr>
              <a:spLocks/>
            </p:cNvSpPr>
            <p:nvPr/>
          </p:nvSpPr>
          <p:spPr bwMode="auto">
            <a:xfrm>
              <a:off x="3198813" y="4171950"/>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8"/>
                    <a:pt x="0" y="19"/>
                  </a:cubicBezTo>
                  <a:cubicBezTo>
                    <a:pt x="0" y="30"/>
                    <a:pt x="9" y="39"/>
                    <a:pt x="20" y="39"/>
                  </a:cubicBezTo>
                  <a:cubicBezTo>
                    <a:pt x="137" y="39"/>
                    <a:pt x="137" y="39"/>
                    <a:pt x="137" y="39"/>
                  </a:cubicBezTo>
                  <a:cubicBezTo>
                    <a:pt x="148" y="39"/>
                    <a:pt x="157" y="30"/>
                    <a:pt x="157" y="19"/>
                  </a:cubicBezTo>
                  <a:cubicBezTo>
                    <a:pt x="157" y="8"/>
                    <a:pt x="148" y="0"/>
                    <a:pt x="13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3" name="Freeform 72">
              <a:extLst>
                <a:ext uri="{FF2B5EF4-FFF2-40B4-BE49-F238E27FC236}">
                  <a16:creationId xmlns:a16="http://schemas.microsoft.com/office/drawing/2014/main" id="{26E774F7-E989-0A4E-B0F4-E58723AA6569}"/>
                </a:ext>
              </a:extLst>
            </p:cNvPr>
            <p:cNvSpPr>
              <a:spLocks/>
            </p:cNvSpPr>
            <p:nvPr/>
          </p:nvSpPr>
          <p:spPr bwMode="auto">
            <a:xfrm>
              <a:off x="3198813" y="4129088"/>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8"/>
                    <a:pt x="0" y="19"/>
                  </a:cubicBezTo>
                  <a:cubicBezTo>
                    <a:pt x="0" y="30"/>
                    <a:pt x="9" y="39"/>
                    <a:pt x="20" y="39"/>
                  </a:cubicBezTo>
                  <a:cubicBezTo>
                    <a:pt x="137" y="39"/>
                    <a:pt x="137" y="39"/>
                    <a:pt x="137" y="39"/>
                  </a:cubicBezTo>
                  <a:cubicBezTo>
                    <a:pt x="148" y="39"/>
                    <a:pt x="157" y="30"/>
                    <a:pt x="157" y="19"/>
                  </a:cubicBezTo>
                  <a:cubicBezTo>
                    <a:pt x="157" y="8"/>
                    <a:pt x="148" y="0"/>
                    <a:pt x="13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4" name="Freeform 73">
              <a:extLst>
                <a:ext uri="{FF2B5EF4-FFF2-40B4-BE49-F238E27FC236}">
                  <a16:creationId xmlns:a16="http://schemas.microsoft.com/office/drawing/2014/main" id="{9F069593-E60F-514D-9C05-D50B113F4123}"/>
                </a:ext>
              </a:extLst>
            </p:cNvPr>
            <p:cNvSpPr>
              <a:spLocks/>
            </p:cNvSpPr>
            <p:nvPr/>
          </p:nvSpPr>
          <p:spPr bwMode="auto">
            <a:xfrm>
              <a:off x="3198813" y="4086225"/>
              <a:ext cx="120650" cy="30163"/>
            </a:xfrm>
            <a:custGeom>
              <a:avLst/>
              <a:gdLst>
                <a:gd name="T0" fmla="*/ 137 w 157"/>
                <a:gd name="T1" fmla="*/ 0 h 39"/>
                <a:gd name="T2" fmla="*/ 20 w 157"/>
                <a:gd name="T3" fmla="*/ 0 h 39"/>
                <a:gd name="T4" fmla="*/ 0 w 157"/>
                <a:gd name="T5" fmla="*/ 19 h 39"/>
                <a:gd name="T6" fmla="*/ 20 w 157"/>
                <a:gd name="T7" fmla="*/ 39 h 39"/>
                <a:gd name="T8" fmla="*/ 137 w 157"/>
                <a:gd name="T9" fmla="*/ 39 h 39"/>
                <a:gd name="T10" fmla="*/ 157 w 157"/>
                <a:gd name="T11" fmla="*/ 19 h 39"/>
                <a:gd name="T12" fmla="*/ 137 w 157"/>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137" y="0"/>
                  </a:moveTo>
                  <a:cubicBezTo>
                    <a:pt x="20" y="0"/>
                    <a:pt x="20" y="0"/>
                    <a:pt x="20" y="0"/>
                  </a:cubicBezTo>
                  <a:cubicBezTo>
                    <a:pt x="9" y="0"/>
                    <a:pt x="0" y="9"/>
                    <a:pt x="0" y="19"/>
                  </a:cubicBezTo>
                  <a:cubicBezTo>
                    <a:pt x="0" y="30"/>
                    <a:pt x="9" y="39"/>
                    <a:pt x="20" y="39"/>
                  </a:cubicBezTo>
                  <a:cubicBezTo>
                    <a:pt x="137" y="39"/>
                    <a:pt x="137" y="39"/>
                    <a:pt x="137" y="39"/>
                  </a:cubicBezTo>
                  <a:cubicBezTo>
                    <a:pt x="148" y="39"/>
                    <a:pt x="157" y="30"/>
                    <a:pt x="157" y="19"/>
                  </a:cubicBezTo>
                  <a:cubicBezTo>
                    <a:pt x="157" y="9"/>
                    <a:pt x="148" y="0"/>
                    <a:pt x="137"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 name="Freeform 74">
              <a:extLst>
                <a:ext uri="{FF2B5EF4-FFF2-40B4-BE49-F238E27FC236}">
                  <a16:creationId xmlns:a16="http://schemas.microsoft.com/office/drawing/2014/main" id="{2B4642CA-F0B8-574C-9809-2F9CFDF57346}"/>
                </a:ext>
              </a:extLst>
            </p:cNvPr>
            <p:cNvSpPr>
              <a:spLocks/>
            </p:cNvSpPr>
            <p:nvPr/>
          </p:nvSpPr>
          <p:spPr bwMode="auto">
            <a:xfrm>
              <a:off x="3198813" y="4043363"/>
              <a:ext cx="120650" cy="30163"/>
            </a:xfrm>
            <a:custGeom>
              <a:avLst/>
              <a:gdLst>
                <a:gd name="T0" fmla="*/ 20 w 157"/>
                <a:gd name="T1" fmla="*/ 39 h 39"/>
                <a:gd name="T2" fmla="*/ 137 w 157"/>
                <a:gd name="T3" fmla="*/ 39 h 39"/>
                <a:gd name="T4" fmla="*/ 157 w 157"/>
                <a:gd name="T5" fmla="*/ 20 h 39"/>
                <a:gd name="T6" fmla="*/ 137 w 157"/>
                <a:gd name="T7" fmla="*/ 0 h 39"/>
                <a:gd name="T8" fmla="*/ 20 w 157"/>
                <a:gd name="T9" fmla="*/ 0 h 39"/>
                <a:gd name="T10" fmla="*/ 0 w 157"/>
                <a:gd name="T11" fmla="*/ 20 h 39"/>
                <a:gd name="T12" fmla="*/ 20 w 15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157" h="39">
                  <a:moveTo>
                    <a:pt x="20" y="39"/>
                  </a:moveTo>
                  <a:cubicBezTo>
                    <a:pt x="137" y="39"/>
                    <a:pt x="137" y="39"/>
                    <a:pt x="137" y="39"/>
                  </a:cubicBezTo>
                  <a:cubicBezTo>
                    <a:pt x="148" y="39"/>
                    <a:pt x="157" y="30"/>
                    <a:pt x="157" y="20"/>
                  </a:cubicBezTo>
                  <a:cubicBezTo>
                    <a:pt x="157" y="9"/>
                    <a:pt x="148" y="0"/>
                    <a:pt x="137" y="0"/>
                  </a:cubicBezTo>
                  <a:cubicBezTo>
                    <a:pt x="20" y="0"/>
                    <a:pt x="20" y="0"/>
                    <a:pt x="20" y="0"/>
                  </a:cubicBezTo>
                  <a:cubicBezTo>
                    <a:pt x="9" y="0"/>
                    <a:pt x="0" y="9"/>
                    <a:pt x="0" y="20"/>
                  </a:cubicBezTo>
                  <a:cubicBezTo>
                    <a:pt x="0" y="30"/>
                    <a:pt x="9" y="39"/>
                    <a:pt x="20" y="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36" name="Freeform 248">
            <a:extLst>
              <a:ext uri="{FF2B5EF4-FFF2-40B4-BE49-F238E27FC236}">
                <a16:creationId xmlns:a16="http://schemas.microsoft.com/office/drawing/2014/main" id="{0AEA373C-52E0-8D48-B990-718089819875}"/>
              </a:ext>
            </a:extLst>
          </p:cNvPr>
          <p:cNvSpPr>
            <a:spLocks noEditPoints="1"/>
          </p:cNvSpPr>
          <p:nvPr/>
        </p:nvSpPr>
        <p:spPr bwMode="auto">
          <a:xfrm>
            <a:off x="2911358" y="5201619"/>
            <a:ext cx="253530" cy="196276"/>
          </a:xfrm>
          <a:custGeom>
            <a:avLst/>
            <a:gdLst>
              <a:gd name="T0" fmla="*/ 48 w 48"/>
              <a:gd name="T1" fmla="*/ 8 h 37"/>
              <a:gd name="T2" fmla="*/ 46 w 48"/>
              <a:gd name="T3" fmla="*/ 10 h 37"/>
              <a:gd name="T4" fmla="*/ 1 w 48"/>
              <a:gd name="T5" fmla="*/ 10 h 37"/>
              <a:gd name="T6" fmla="*/ 0 w 48"/>
              <a:gd name="T7" fmla="*/ 8 h 37"/>
              <a:gd name="T8" fmla="*/ 0 w 48"/>
              <a:gd name="T9" fmla="*/ 1 h 37"/>
              <a:gd name="T10" fmla="*/ 1 w 48"/>
              <a:gd name="T11" fmla="*/ 0 h 37"/>
              <a:gd name="T12" fmla="*/ 46 w 48"/>
              <a:gd name="T13" fmla="*/ 0 h 37"/>
              <a:gd name="T14" fmla="*/ 48 w 48"/>
              <a:gd name="T15" fmla="*/ 1 h 37"/>
              <a:gd name="T16" fmla="*/ 48 w 48"/>
              <a:gd name="T17" fmla="*/ 8 h 37"/>
              <a:gd name="T18" fmla="*/ 48 w 48"/>
              <a:gd name="T19" fmla="*/ 22 h 37"/>
              <a:gd name="T20" fmla="*/ 46 w 48"/>
              <a:gd name="T21" fmla="*/ 24 h 37"/>
              <a:gd name="T22" fmla="*/ 1 w 48"/>
              <a:gd name="T23" fmla="*/ 24 h 37"/>
              <a:gd name="T24" fmla="*/ 0 w 48"/>
              <a:gd name="T25" fmla="*/ 22 h 37"/>
              <a:gd name="T26" fmla="*/ 0 w 48"/>
              <a:gd name="T27" fmla="*/ 15 h 37"/>
              <a:gd name="T28" fmla="*/ 1 w 48"/>
              <a:gd name="T29" fmla="*/ 13 h 37"/>
              <a:gd name="T30" fmla="*/ 46 w 48"/>
              <a:gd name="T31" fmla="*/ 13 h 37"/>
              <a:gd name="T32" fmla="*/ 48 w 48"/>
              <a:gd name="T33" fmla="*/ 15 h 37"/>
              <a:gd name="T34" fmla="*/ 48 w 48"/>
              <a:gd name="T35" fmla="*/ 22 h 37"/>
              <a:gd name="T36" fmla="*/ 48 w 48"/>
              <a:gd name="T37" fmla="*/ 36 h 37"/>
              <a:gd name="T38" fmla="*/ 46 w 48"/>
              <a:gd name="T39" fmla="*/ 37 h 37"/>
              <a:gd name="T40" fmla="*/ 1 w 48"/>
              <a:gd name="T41" fmla="*/ 37 h 37"/>
              <a:gd name="T42" fmla="*/ 0 w 48"/>
              <a:gd name="T43" fmla="*/ 36 h 37"/>
              <a:gd name="T44" fmla="*/ 0 w 48"/>
              <a:gd name="T45" fmla="*/ 29 h 37"/>
              <a:gd name="T46" fmla="*/ 1 w 48"/>
              <a:gd name="T47" fmla="*/ 27 h 37"/>
              <a:gd name="T48" fmla="*/ 46 w 48"/>
              <a:gd name="T49" fmla="*/ 27 h 37"/>
              <a:gd name="T50" fmla="*/ 48 w 48"/>
              <a:gd name="T51" fmla="*/ 29 h 37"/>
              <a:gd name="T52" fmla="*/ 48 w 48"/>
              <a:gd name="T53" fmla="*/ 36 h 37"/>
              <a:gd name="T54" fmla="*/ 44 w 48"/>
              <a:gd name="T55" fmla="*/ 17 h 37"/>
              <a:gd name="T56" fmla="*/ 17 w 48"/>
              <a:gd name="T57" fmla="*/ 17 h 37"/>
              <a:gd name="T58" fmla="*/ 17 w 48"/>
              <a:gd name="T59" fmla="*/ 20 h 37"/>
              <a:gd name="T60" fmla="*/ 44 w 48"/>
              <a:gd name="T61" fmla="*/ 20 h 37"/>
              <a:gd name="T62" fmla="*/ 44 w 48"/>
              <a:gd name="T63" fmla="*/ 17 h 37"/>
              <a:gd name="T64" fmla="*/ 44 w 48"/>
              <a:gd name="T65" fmla="*/ 30 h 37"/>
              <a:gd name="T66" fmla="*/ 27 w 48"/>
              <a:gd name="T67" fmla="*/ 30 h 37"/>
              <a:gd name="T68" fmla="*/ 27 w 48"/>
              <a:gd name="T69" fmla="*/ 34 h 37"/>
              <a:gd name="T70" fmla="*/ 44 w 48"/>
              <a:gd name="T71" fmla="*/ 34 h 37"/>
              <a:gd name="T72" fmla="*/ 44 w 48"/>
              <a:gd name="T73" fmla="*/ 30 h 37"/>
              <a:gd name="T74" fmla="*/ 44 w 48"/>
              <a:gd name="T75" fmla="*/ 3 h 37"/>
              <a:gd name="T76" fmla="*/ 34 w 48"/>
              <a:gd name="T77" fmla="*/ 3 h 37"/>
              <a:gd name="T78" fmla="*/ 34 w 48"/>
              <a:gd name="T79" fmla="*/ 6 h 37"/>
              <a:gd name="T80" fmla="*/ 44 w 48"/>
              <a:gd name="T81" fmla="*/ 6 h 37"/>
              <a:gd name="T82" fmla="*/ 44 w 48"/>
              <a:gd name="T83" fmla="*/ 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8" h="37">
                <a:moveTo>
                  <a:pt x="48" y="8"/>
                </a:moveTo>
                <a:cubicBezTo>
                  <a:pt x="48" y="9"/>
                  <a:pt x="47" y="10"/>
                  <a:pt x="46" y="10"/>
                </a:cubicBezTo>
                <a:cubicBezTo>
                  <a:pt x="1" y="10"/>
                  <a:pt x="1" y="10"/>
                  <a:pt x="1" y="10"/>
                </a:cubicBezTo>
                <a:cubicBezTo>
                  <a:pt x="0" y="10"/>
                  <a:pt x="0" y="9"/>
                  <a:pt x="0" y="8"/>
                </a:cubicBezTo>
                <a:cubicBezTo>
                  <a:pt x="0" y="1"/>
                  <a:pt x="0" y="1"/>
                  <a:pt x="0" y="1"/>
                </a:cubicBezTo>
                <a:cubicBezTo>
                  <a:pt x="0" y="0"/>
                  <a:pt x="0" y="0"/>
                  <a:pt x="1" y="0"/>
                </a:cubicBezTo>
                <a:cubicBezTo>
                  <a:pt x="46" y="0"/>
                  <a:pt x="46" y="0"/>
                  <a:pt x="46" y="0"/>
                </a:cubicBezTo>
                <a:cubicBezTo>
                  <a:pt x="47" y="0"/>
                  <a:pt x="48" y="0"/>
                  <a:pt x="48" y="1"/>
                </a:cubicBezTo>
                <a:lnTo>
                  <a:pt x="48" y="8"/>
                </a:lnTo>
                <a:close/>
                <a:moveTo>
                  <a:pt x="48" y="22"/>
                </a:moveTo>
                <a:cubicBezTo>
                  <a:pt x="48" y="23"/>
                  <a:pt x="47" y="24"/>
                  <a:pt x="46" y="24"/>
                </a:cubicBezTo>
                <a:cubicBezTo>
                  <a:pt x="1" y="24"/>
                  <a:pt x="1" y="24"/>
                  <a:pt x="1" y="24"/>
                </a:cubicBezTo>
                <a:cubicBezTo>
                  <a:pt x="0" y="24"/>
                  <a:pt x="0" y="23"/>
                  <a:pt x="0" y="22"/>
                </a:cubicBezTo>
                <a:cubicBezTo>
                  <a:pt x="0" y="15"/>
                  <a:pt x="0" y="15"/>
                  <a:pt x="0" y="15"/>
                </a:cubicBezTo>
                <a:cubicBezTo>
                  <a:pt x="0" y="14"/>
                  <a:pt x="0" y="13"/>
                  <a:pt x="1" y="13"/>
                </a:cubicBezTo>
                <a:cubicBezTo>
                  <a:pt x="46" y="13"/>
                  <a:pt x="46" y="13"/>
                  <a:pt x="46" y="13"/>
                </a:cubicBezTo>
                <a:cubicBezTo>
                  <a:pt x="47" y="13"/>
                  <a:pt x="48" y="14"/>
                  <a:pt x="48" y="15"/>
                </a:cubicBezTo>
                <a:lnTo>
                  <a:pt x="48" y="22"/>
                </a:lnTo>
                <a:close/>
                <a:moveTo>
                  <a:pt x="48" y="36"/>
                </a:moveTo>
                <a:cubicBezTo>
                  <a:pt x="48" y="37"/>
                  <a:pt x="47" y="37"/>
                  <a:pt x="46" y="37"/>
                </a:cubicBezTo>
                <a:cubicBezTo>
                  <a:pt x="1" y="37"/>
                  <a:pt x="1" y="37"/>
                  <a:pt x="1" y="37"/>
                </a:cubicBezTo>
                <a:cubicBezTo>
                  <a:pt x="0" y="37"/>
                  <a:pt x="0" y="37"/>
                  <a:pt x="0" y="36"/>
                </a:cubicBezTo>
                <a:cubicBezTo>
                  <a:pt x="0" y="29"/>
                  <a:pt x="0" y="29"/>
                  <a:pt x="0" y="29"/>
                </a:cubicBezTo>
                <a:cubicBezTo>
                  <a:pt x="0" y="28"/>
                  <a:pt x="0" y="27"/>
                  <a:pt x="1" y="27"/>
                </a:cubicBezTo>
                <a:cubicBezTo>
                  <a:pt x="46" y="27"/>
                  <a:pt x="46" y="27"/>
                  <a:pt x="46" y="27"/>
                </a:cubicBezTo>
                <a:cubicBezTo>
                  <a:pt x="47" y="27"/>
                  <a:pt x="48" y="28"/>
                  <a:pt x="48" y="29"/>
                </a:cubicBezTo>
                <a:lnTo>
                  <a:pt x="48" y="36"/>
                </a:lnTo>
                <a:close/>
                <a:moveTo>
                  <a:pt x="44" y="17"/>
                </a:moveTo>
                <a:cubicBezTo>
                  <a:pt x="17" y="17"/>
                  <a:pt x="17" y="17"/>
                  <a:pt x="17" y="17"/>
                </a:cubicBezTo>
                <a:cubicBezTo>
                  <a:pt x="17" y="20"/>
                  <a:pt x="17" y="20"/>
                  <a:pt x="17" y="20"/>
                </a:cubicBezTo>
                <a:cubicBezTo>
                  <a:pt x="44" y="20"/>
                  <a:pt x="44" y="20"/>
                  <a:pt x="44" y="20"/>
                </a:cubicBezTo>
                <a:lnTo>
                  <a:pt x="44" y="17"/>
                </a:lnTo>
                <a:close/>
                <a:moveTo>
                  <a:pt x="44" y="30"/>
                </a:moveTo>
                <a:cubicBezTo>
                  <a:pt x="27" y="30"/>
                  <a:pt x="27" y="30"/>
                  <a:pt x="27" y="30"/>
                </a:cubicBezTo>
                <a:cubicBezTo>
                  <a:pt x="27" y="34"/>
                  <a:pt x="27" y="34"/>
                  <a:pt x="27" y="34"/>
                </a:cubicBezTo>
                <a:cubicBezTo>
                  <a:pt x="44" y="34"/>
                  <a:pt x="44" y="34"/>
                  <a:pt x="44" y="34"/>
                </a:cubicBezTo>
                <a:lnTo>
                  <a:pt x="44" y="30"/>
                </a:lnTo>
                <a:close/>
                <a:moveTo>
                  <a:pt x="44" y="3"/>
                </a:moveTo>
                <a:cubicBezTo>
                  <a:pt x="34" y="3"/>
                  <a:pt x="34" y="3"/>
                  <a:pt x="34" y="3"/>
                </a:cubicBezTo>
                <a:cubicBezTo>
                  <a:pt x="34" y="6"/>
                  <a:pt x="34" y="6"/>
                  <a:pt x="34" y="6"/>
                </a:cubicBezTo>
                <a:cubicBezTo>
                  <a:pt x="44" y="6"/>
                  <a:pt x="44" y="6"/>
                  <a:pt x="44" y="6"/>
                </a:cubicBezTo>
                <a:lnTo>
                  <a:pt x="44" y="3"/>
                </a:lnTo>
                <a:close/>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143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70000"/>
            <a:ext cx="9144000" cy="53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Título 2">
            <a:extLst>
              <a:ext uri="{FF2B5EF4-FFF2-40B4-BE49-F238E27FC236}">
                <a16:creationId xmlns:a16="http://schemas.microsoft.com/office/drawing/2014/main" id="{A51323D4-03E6-8C40-956D-CDAF8227F500}"/>
              </a:ext>
            </a:extLst>
          </p:cNvPr>
          <p:cNvSpPr>
            <a:spLocks noGrp="1"/>
          </p:cNvSpPr>
          <p:nvPr>
            <p:ph type="ctrTitle"/>
          </p:nvPr>
        </p:nvSpPr>
        <p:spPr/>
        <p:txBody>
          <a:bodyPr/>
          <a:lstStyle/>
          <a:p>
            <a:r>
              <a:rPr lang="es-ES_tradnl" sz="2400" dirty="0"/>
              <a:t>Contexto </a:t>
            </a:r>
          </a:p>
        </p:txBody>
      </p:sp>
      <p:sp>
        <p:nvSpPr>
          <p:cNvPr id="15" name="Marcador de contenido 2">
            <a:extLst>
              <a:ext uri="{FF2B5EF4-FFF2-40B4-BE49-F238E27FC236}">
                <a16:creationId xmlns:a16="http://schemas.microsoft.com/office/drawing/2014/main" id="{02B38CC8-FFF9-9847-9386-C70739CFD233}"/>
              </a:ext>
            </a:extLst>
          </p:cNvPr>
          <p:cNvSpPr txBox="1">
            <a:spLocks/>
          </p:cNvSpPr>
          <p:nvPr/>
        </p:nvSpPr>
        <p:spPr>
          <a:xfrm>
            <a:off x="3538678" y="4793283"/>
            <a:ext cx="5095502" cy="1086659"/>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20000"/>
              </a:lnSpc>
              <a:spcBef>
                <a:spcPts val="280"/>
              </a:spcBef>
              <a:spcAft>
                <a:spcPts val="0"/>
              </a:spcAft>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9pPr>
          </a:lstStyle>
          <a:p>
            <a:pPr algn="l">
              <a:buClr>
                <a:srgbClr val="4469FB"/>
              </a:buClr>
            </a:pPr>
            <a:r>
              <a:rPr lang="es-MX" sz="1500" dirty="0">
                <a:solidFill>
                  <a:schemeClr val="accent6">
                    <a:lumMod val="50000"/>
                  </a:schemeClr>
                </a:solidFill>
              </a:rPr>
              <a:t>Mensualmente los sitios analizados oscilaron entre 14,318 y 23,847. mismos que generan datos sobre conexiones de usuarios, alrededor de 4 millones de registros diarios y 120 millones de registros mensuales. </a:t>
            </a:r>
          </a:p>
        </p:txBody>
      </p:sp>
      <p:pic>
        <p:nvPicPr>
          <p:cNvPr id="16" name="Picture 15">
            <a:extLst>
              <a:ext uri="{FF2B5EF4-FFF2-40B4-BE49-F238E27FC236}">
                <a16:creationId xmlns:a16="http://schemas.microsoft.com/office/drawing/2014/main" id="{011748CD-53B8-024D-96A3-863FC7F15766}"/>
              </a:ext>
            </a:extLst>
          </p:cNvPr>
          <p:cNvPicPr>
            <a:picLocks noChangeAspect="1"/>
          </p:cNvPicPr>
          <p:nvPr/>
        </p:nvPicPr>
        <p:blipFill rotWithShape="1">
          <a:blip r:embed="rId3">
            <a:extLst>
              <a:ext uri="{28A0092B-C50C-407E-A947-70E740481C1C}">
                <a14:useLocalDpi xmlns:a14="http://schemas.microsoft.com/office/drawing/2010/main" val="0"/>
              </a:ext>
            </a:extLst>
          </a:blip>
          <a:srcRect l="23972"/>
          <a:stretch/>
        </p:blipFill>
        <p:spPr>
          <a:xfrm>
            <a:off x="0" y="1270354"/>
            <a:ext cx="3341152" cy="5384445"/>
          </a:xfrm>
          <a:prstGeom prst="rect">
            <a:avLst/>
          </a:prstGeom>
        </p:spPr>
      </p:pic>
      <p:sp>
        <p:nvSpPr>
          <p:cNvPr id="17" name="Oval 16">
            <a:extLst>
              <a:ext uri="{FF2B5EF4-FFF2-40B4-BE49-F238E27FC236}">
                <a16:creationId xmlns:a16="http://schemas.microsoft.com/office/drawing/2014/main" id="{C6579A08-1A6C-E040-9CAC-1B7ABC8C32E4}"/>
              </a:ext>
            </a:extLst>
          </p:cNvPr>
          <p:cNvSpPr/>
          <p:nvPr/>
        </p:nvSpPr>
        <p:spPr>
          <a:xfrm>
            <a:off x="2780482" y="2432848"/>
            <a:ext cx="641213" cy="641211"/>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p>
        </p:txBody>
      </p:sp>
      <p:sp>
        <p:nvSpPr>
          <p:cNvPr id="18" name="Oval 17">
            <a:extLst>
              <a:ext uri="{FF2B5EF4-FFF2-40B4-BE49-F238E27FC236}">
                <a16:creationId xmlns:a16="http://schemas.microsoft.com/office/drawing/2014/main" id="{91E4BBD7-CA64-F14F-8B1F-9200C71E7E36}"/>
              </a:ext>
            </a:extLst>
          </p:cNvPr>
          <p:cNvSpPr/>
          <p:nvPr/>
        </p:nvSpPr>
        <p:spPr>
          <a:xfrm>
            <a:off x="2841442" y="3748950"/>
            <a:ext cx="641213" cy="641211"/>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p>
        </p:txBody>
      </p:sp>
      <p:sp>
        <p:nvSpPr>
          <p:cNvPr id="19" name="Oval 18">
            <a:extLst>
              <a:ext uri="{FF2B5EF4-FFF2-40B4-BE49-F238E27FC236}">
                <a16:creationId xmlns:a16="http://schemas.microsoft.com/office/drawing/2014/main" id="{0993425A-D3EE-0C42-8502-92788C154281}"/>
              </a:ext>
            </a:extLst>
          </p:cNvPr>
          <p:cNvSpPr/>
          <p:nvPr/>
        </p:nvSpPr>
        <p:spPr>
          <a:xfrm>
            <a:off x="2750002" y="4990742"/>
            <a:ext cx="641213" cy="641211"/>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p>
        </p:txBody>
      </p:sp>
      <p:sp>
        <p:nvSpPr>
          <p:cNvPr id="12" name="Rectangle 11">
            <a:extLst>
              <a:ext uri="{FF2B5EF4-FFF2-40B4-BE49-F238E27FC236}">
                <a16:creationId xmlns:a16="http://schemas.microsoft.com/office/drawing/2014/main" id="{D8A13C52-2DA0-E245-9ACD-1D87630274D1}"/>
              </a:ext>
            </a:extLst>
          </p:cNvPr>
          <p:cNvSpPr/>
          <p:nvPr/>
        </p:nvSpPr>
        <p:spPr>
          <a:xfrm>
            <a:off x="3581400" y="2509520"/>
            <a:ext cx="4420577" cy="553998"/>
          </a:xfrm>
          <a:prstGeom prst="rect">
            <a:avLst/>
          </a:prstGeom>
        </p:spPr>
        <p:txBody>
          <a:bodyPr wrap="square">
            <a:spAutoFit/>
          </a:bodyPr>
          <a:lstStyle/>
          <a:p>
            <a:pPr>
              <a:buClr>
                <a:srgbClr val="4469FB"/>
              </a:buClr>
            </a:pPr>
            <a:r>
              <a:rPr lang="es-MX" sz="1500" dirty="0">
                <a:solidFill>
                  <a:schemeClr val="accent6">
                    <a:lumMod val="50000"/>
                  </a:schemeClr>
                </a:solidFill>
                <a:latin typeface="Calibri" panose="020F0502020204030204" pitchFamily="34" charset="0"/>
                <a:cs typeface="Calibri" panose="020F0502020204030204" pitchFamily="34" charset="0"/>
              </a:rPr>
              <a:t>La plataforma Meraki se puede acceder vía interfaz web o API mediante peticiones REST.</a:t>
            </a:r>
          </a:p>
        </p:txBody>
      </p:sp>
      <p:sp>
        <p:nvSpPr>
          <p:cNvPr id="20" name="Rectangle 19">
            <a:extLst>
              <a:ext uri="{FF2B5EF4-FFF2-40B4-BE49-F238E27FC236}">
                <a16:creationId xmlns:a16="http://schemas.microsoft.com/office/drawing/2014/main" id="{AEE7A1A4-0B4E-154E-89A4-7779386B4837}"/>
              </a:ext>
            </a:extLst>
          </p:cNvPr>
          <p:cNvSpPr/>
          <p:nvPr/>
        </p:nvSpPr>
        <p:spPr>
          <a:xfrm>
            <a:off x="3703320" y="3792677"/>
            <a:ext cx="4597400" cy="553998"/>
          </a:xfrm>
          <a:prstGeom prst="rect">
            <a:avLst/>
          </a:prstGeom>
        </p:spPr>
        <p:txBody>
          <a:bodyPr wrap="square">
            <a:spAutoFit/>
          </a:bodyPr>
          <a:lstStyle/>
          <a:p>
            <a:pPr>
              <a:buClr>
                <a:srgbClr val="4469FB"/>
              </a:buClr>
            </a:pPr>
            <a:r>
              <a:rPr lang="es-MX" sz="1500" dirty="0">
                <a:solidFill>
                  <a:schemeClr val="accent6">
                    <a:lumMod val="50000"/>
                  </a:schemeClr>
                </a:solidFill>
                <a:latin typeface="Calibri" panose="020F0502020204030204" pitchFamily="34" charset="0"/>
                <a:cs typeface="Calibri" panose="020F0502020204030204" pitchFamily="34" charset="0"/>
              </a:rPr>
              <a:t>Se analizaron los meses de febrero de 2018 hasta marzo 2019 de forma mensual.</a:t>
            </a:r>
          </a:p>
        </p:txBody>
      </p:sp>
      <p:sp>
        <p:nvSpPr>
          <p:cNvPr id="11" name="Freeform 291">
            <a:extLst>
              <a:ext uri="{FF2B5EF4-FFF2-40B4-BE49-F238E27FC236}">
                <a16:creationId xmlns:a16="http://schemas.microsoft.com/office/drawing/2014/main" id="{D73B3AD1-9431-E94E-B3A1-013290161272}"/>
              </a:ext>
            </a:extLst>
          </p:cNvPr>
          <p:cNvSpPr>
            <a:spLocks noEditPoints="1"/>
          </p:cNvSpPr>
          <p:nvPr/>
        </p:nvSpPr>
        <p:spPr bwMode="auto">
          <a:xfrm>
            <a:off x="2954168" y="2643752"/>
            <a:ext cx="292266" cy="253584"/>
          </a:xfrm>
          <a:custGeom>
            <a:avLst/>
            <a:gdLst>
              <a:gd name="T0" fmla="*/ 52 w 52"/>
              <a:gd name="T1" fmla="*/ 34 h 45"/>
              <a:gd name="T2" fmla="*/ 48 w 52"/>
              <a:gd name="T3" fmla="*/ 38 h 45"/>
              <a:gd name="T4" fmla="*/ 33 w 52"/>
              <a:gd name="T5" fmla="*/ 38 h 45"/>
              <a:gd name="T6" fmla="*/ 35 w 52"/>
              <a:gd name="T7" fmla="*/ 43 h 45"/>
              <a:gd name="T8" fmla="*/ 33 w 52"/>
              <a:gd name="T9" fmla="*/ 45 h 45"/>
              <a:gd name="T10" fmla="*/ 19 w 52"/>
              <a:gd name="T11" fmla="*/ 45 h 45"/>
              <a:gd name="T12" fmla="*/ 18 w 52"/>
              <a:gd name="T13" fmla="*/ 43 h 45"/>
              <a:gd name="T14" fmla="*/ 19 w 52"/>
              <a:gd name="T15" fmla="*/ 38 h 45"/>
              <a:gd name="T16" fmla="*/ 5 w 52"/>
              <a:gd name="T17" fmla="*/ 38 h 45"/>
              <a:gd name="T18" fmla="*/ 0 w 52"/>
              <a:gd name="T19" fmla="*/ 34 h 45"/>
              <a:gd name="T20" fmla="*/ 0 w 52"/>
              <a:gd name="T21" fmla="*/ 5 h 45"/>
              <a:gd name="T22" fmla="*/ 5 w 52"/>
              <a:gd name="T23" fmla="*/ 0 h 45"/>
              <a:gd name="T24" fmla="*/ 48 w 52"/>
              <a:gd name="T25" fmla="*/ 0 h 45"/>
              <a:gd name="T26" fmla="*/ 52 w 52"/>
              <a:gd name="T27" fmla="*/ 5 h 45"/>
              <a:gd name="T28" fmla="*/ 52 w 52"/>
              <a:gd name="T29" fmla="*/ 34 h 45"/>
              <a:gd name="T30" fmla="*/ 48 w 52"/>
              <a:gd name="T31" fmla="*/ 5 h 45"/>
              <a:gd name="T32" fmla="*/ 48 w 52"/>
              <a:gd name="T33" fmla="*/ 4 h 45"/>
              <a:gd name="T34" fmla="*/ 5 w 52"/>
              <a:gd name="T35" fmla="*/ 4 h 45"/>
              <a:gd name="T36" fmla="*/ 4 w 52"/>
              <a:gd name="T37" fmla="*/ 5 h 45"/>
              <a:gd name="T38" fmla="*/ 4 w 52"/>
              <a:gd name="T39" fmla="*/ 27 h 45"/>
              <a:gd name="T40" fmla="*/ 5 w 52"/>
              <a:gd name="T41" fmla="*/ 28 h 45"/>
              <a:gd name="T42" fmla="*/ 48 w 52"/>
              <a:gd name="T43" fmla="*/ 28 h 45"/>
              <a:gd name="T44" fmla="*/ 48 w 52"/>
              <a:gd name="T45" fmla="*/ 27 h 45"/>
              <a:gd name="T46" fmla="*/ 48 w 52"/>
              <a:gd name="T47"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2" h="45">
                <a:moveTo>
                  <a:pt x="52" y="34"/>
                </a:moveTo>
                <a:cubicBezTo>
                  <a:pt x="52" y="36"/>
                  <a:pt x="50" y="38"/>
                  <a:pt x="48" y="38"/>
                </a:cubicBezTo>
                <a:cubicBezTo>
                  <a:pt x="33" y="38"/>
                  <a:pt x="33" y="38"/>
                  <a:pt x="33" y="38"/>
                </a:cubicBezTo>
                <a:cubicBezTo>
                  <a:pt x="33" y="40"/>
                  <a:pt x="35" y="42"/>
                  <a:pt x="35" y="43"/>
                </a:cubicBezTo>
                <a:cubicBezTo>
                  <a:pt x="35" y="44"/>
                  <a:pt x="34" y="45"/>
                  <a:pt x="33" y="45"/>
                </a:cubicBezTo>
                <a:cubicBezTo>
                  <a:pt x="19" y="45"/>
                  <a:pt x="19" y="45"/>
                  <a:pt x="19" y="45"/>
                </a:cubicBezTo>
                <a:cubicBezTo>
                  <a:pt x="18" y="45"/>
                  <a:pt x="18" y="44"/>
                  <a:pt x="18" y="43"/>
                </a:cubicBezTo>
                <a:cubicBezTo>
                  <a:pt x="18" y="42"/>
                  <a:pt x="19" y="40"/>
                  <a:pt x="19" y="38"/>
                </a:cubicBezTo>
                <a:cubicBezTo>
                  <a:pt x="5" y="38"/>
                  <a:pt x="5" y="38"/>
                  <a:pt x="5" y="38"/>
                </a:cubicBezTo>
                <a:cubicBezTo>
                  <a:pt x="2" y="38"/>
                  <a:pt x="0" y="36"/>
                  <a:pt x="0" y="34"/>
                </a:cubicBezTo>
                <a:cubicBezTo>
                  <a:pt x="0" y="5"/>
                  <a:pt x="0" y="5"/>
                  <a:pt x="0" y="5"/>
                </a:cubicBezTo>
                <a:cubicBezTo>
                  <a:pt x="0" y="2"/>
                  <a:pt x="2" y="0"/>
                  <a:pt x="5" y="0"/>
                </a:cubicBezTo>
                <a:cubicBezTo>
                  <a:pt x="48" y="0"/>
                  <a:pt x="48" y="0"/>
                  <a:pt x="48" y="0"/>
                </a:cubicBezTo>
                <a:cubicBezTo>
                  <a:pt x="50" y="0"/>
                  <a:pt x="52" y="2"/>
                  <a:pt x="52" y="5"/>
                </a:cubicBezTo>
                <a:lnTo>
                  <a:pt x="52" y="34"/>
                </a:lnTo>
                <a:close/>
                <a:moveTo>
                  <a:pt x="48" y="5"/>
                </a:moveTo>
                <a:cubicBezTo>
                  <a:pt x="48" y="4"/>
                  <a:pt x="48" y="4"/>
                  <a:pt x="48" y="4"/>
                </a:cubicBezTo>
                <a:cubicBezTo>
                  <a:pt x="5" y="4"/>
                  <a:pt x="5" y="4"/>
                  <a:pt x="5" y="4"/>
                </a:cubicBezTo>
                <a:cubicBezTo>
                  <a:pt x="4" y="4"/>
                  <a:pt x="4" y="4"/>
                  <a:pt x="4" y="5"/>
                </a:cubicBezTo>
                <a:cubicBezTo>
                  <a:pt x="4" y="27"/>
                  <a:pt x="4" y="27"/>
                  <a:pt x="4" y="27"/>
                </a:cubicBezTo>
                <a:cubicBezTo>
                  <a:pt x="4" y="27"/>
                  <a:pt x="4" y="28"/>
                  <a:pt x="5" y="28"/>
                </a:cubicBezTo>
                <a:cubicBezTo>
                  <a:pt x="48" y="28"/>
                  <a:pt x="48" y="28"/>
                  <a:pt x="48" y="28"/>
                </a:cubicBezTo>
                <a:cubicBezTo>
                  <a:pt x="48" y="28"/>
                  <a:pt x="48" y="27"/>
                  <a:pt x="48" y="27"/>
                </a:cubicBezTo>
                <a:lnTo>
                  <a:pt x="48" y="5"/>
                </a:lnTo>
                <a:close/>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13" name="Freeform 145">
            <a:extLst>
              <a:ext uri="{FF2B5EF4-FFF2-40B4-BE49-F238E27FC236}">
                <a16:creationId xmlns:a16="http://schemas.microsoft.com/office/drawing/2014/main" id="{0936BFF8-72A8-7548-ADBD-4426D4015B1B}"/>
              </a:ext>
            </a:extLst>
          </p:cNvPr>
          <p:cNvSpPr>
            <a:spLocks noEditPoints="1"/>
          </p:cNvSpPr>
          <p:nvPr/>
        </p:nvSpPr>
        <p:spPr bwMode="auto">
          <a:xfrm>
            <a:off x="3043289" y="3955834"/>
            <a:ext cx="249285" cy="270775"/>
          </a:xfrm>
          <a:custGeom>
            <a:avLst/>
            <a:gdLst>
              <a:gd name="T0" fmla="*/ 45 w 45"/>
              <a:gd name="T1" fmla="*/ 45 h 48"/>
              <a:gd name="T2" fmla="*/ 41 w 45"/>
              <a:gd name="T3" fmla="*/ 48 h 48"/>
              <a:gd name="T4" fmla="*/ 4 w 45"/>
              <a:gd name="T5" fmla="*/ 48 h 48"/>
              <a:gd name="T6" fmla="*/ 0 w 45"/>
              <a:gd name="T7" fmla="*/ 45 h 48"/>
              <a:gd name="T8" fmla="*/ 0 w 45"/>
              <a:gd name="T9" fmla="*/ 11 h 48"/>
              <a:gd name="T10" fmla="*/ 4 w 45"/>
              <a:gd name="T11" fmla="*/ 7 h 48"/>
              <a:gd name="T12" fmla="*/ 7 w 45"/>
              <a:gd name="T13" fmla="*/ 7 h 48"/>
              <a:gd name="T14" fmla="*/ 7 w 45"/>
              <a:gd name="T15" fmla="*/ 5 h 48"/>
              <a:gd name="T16" fmla="*/ 11 w 45"/>
              <a:gd name="T17" fmla="*/ 0 h 48"/>
              <a:gd name="T18" fmla="*/ 13 w 45"/>
              <a:gd name="T19" fmla="*/ 0 h 48"/>
              <a:gd name="T20" fmla="*/ 17 w 45"/>
              <a:gd name="T21" fmla="*/ 5 h 48"/>
              <a:gd name="T22" fmla="*/ 17 w 45"/>
              <a:gd name="T23" fmla="*/ 7 h 48"/>
              <a:gd name="T24" fmla="*/ 28 w 45"/>
              <a:gd name="T25" fmla="*/ 7 h 48"/>
              <a:gd name="T26" fmla="*/ 28 w 45"/>
              <a:gd name="T27" fmla="*/ 5 h 48"/>
              <a:gd name="T28" fmla="*/ 32 w 45"/>
              <a:gd name="T29" fmla="*/ 0 h 48"/>
              <a:gd name="T30" fmla="*/ 34 w 45"/>
              <a:gd name="T31" fmla="*/ 0 h 48"/>
              <a:gd name="T32" fmla="*/ 38 w 45"/>
              <a:gd name="T33" fmla="*/ 5 h 48"/>
              <a:gd name="T34" fmla="*/ 38 w 45"/>
              <a:gd name="T35" fmla="*/ 7 h 48"/>
              <a:gd name="T36" fmla="*/ 41 w 45"/>
              <a:gd name="T37" fmla="*/ 7 h 48"/>
              <a:gd name="T38" fmla="*/ 45 w 45"/>
              <a:gd name="T39" fmla="*/ 11 h 48"/>
              <a:gd name="T40" fmla="*/ 45 w 45"/>
              <a:gd name="T41" fmla="*/ 45 h 48"/>
              <a:gd name="T42" fmla="*/ 41 w 45"/>
              <a:gd name="T43" fmla="*/ 17 h 48"/>
              <a:gd name="T44" fmla="*/ 4 w 45"/>
              <a:gd name="T45" fmla="*/ 17 h 48"/>
              <a:gd name="T46" fmla="*/ 4 w 45"/>
              <a:gd name="T47" fmla="*/ 45 h 48"/>
              <a:gd name="T48" fmla="*/ 41 w 45"/>
              <a:gd name="T49" fmla="*/ 45 h 48"/>
              <a:gd name="T50" fmla="*/ 41 w 45"/>
              <a:gd name="T51" fmla="*/ 17 h 48"/>
              <a:gd name="T52" fmla="*/ 14 w 45"/>
              <a:gd name="T53" fmla="*/ 5 h 48"/>
              <a:gd name="T54" fmla="*/ 13 w 45"/>
              <a:gd name="T55" fmla="*/ 4 h 48"/>
              <a:gd name="T56" fmla="*/ 11 w 45"/>
              <a:gd name="T57" fmla="*/ 4 h 48"/>
              <a:gd name="T58" fmla="*/ 10 w 45"/>
              <a:gd name="T59" fmla="*/ 5 h 48"/>
              <a:gd name="T60" fmla="*/ 10 w 45"/>
              <a:gd name="T61" fmla="*/ 12 h 48"/>
              <a:gd name="T62" fmla="*/ 11 w 45"/>
              <a:gd name="T63" fmla="*/ 13 h 48"/>
              <a:gd name="T64" fmla="*/ 13 w 45"/>
              <a:gd name="T65" fmla="*/ 13 h 48"/>
              <a:gd name="T66" fmla="*/ 14 w 45"/>
              <a:gd name="T67" fmla="*/ 12 h 48"/>
              <a:gd name="T68" fmla="*/ 14 w 45"/>
              <a:gd name="T69" fmla="*/ 5 h 48"/>
              <a:gd name="T70" fmla="*/ 35 w 45"/>
              <a:gd name="T71" fmla="*/ 5 h 48"/>
              <a:gd name="T72" fmla="*/ 34 w 45"/>
              <a:gd name="T73" fmla="*/ 4 h 48"/>
              <a:gd name="T74" fmla="*/ 32 w 45"/>
              <a:gd name="T75" fmla="*/ 4 h 48"/>
              <a:gd name="T76" fmla="*/ 31 w 45"/>
              <a:gd name="T77" fmla="*/ 5 h 48"/>
              <a:gd name="T78" fmla="*/ 31 w 45"/>
              <a:gd name="T79" fmla="*/ 12 h 48"/>
              <a:gd name="T80" fmla="*/ 32 w 45"/>
              <a:gd name="T81" fmla="*/ 13 h 48"/>
              <a:gd name="T82" fmla="*/ 34 w 45"/>
              <a:gd name="T83" fmla="*/ 13 h 48"/>
              <a:gd name="T84" fmla="*/ 35 w 45"/>
              <a:gd name="T85" fmla="*/ 12 h 48"/>
              <a:gd name="T86" fmla="*/ 35 w 45"/>
              <a:gd name="T8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 h="48">
                <a:moveTo>
                  <a:pt x="45" y="45"/>
                </a:moveTo>
                <a:cubicBezTo>
                  <a:pt x="45" y="47"/>
                  <a:pt x="43" y="48"/>
                  <a:pt x="41" y="48"/>
                </a:cubicBezTo>
                <a:cubicBezTo>
                  <a:pt x="4" y="48"/>
                  <a:pt x="4" y="48"/>
                  <a:pt x="4" y="48"/>
                </a:cubicBezTo>
                <a:cubicBezTo>
                  <a:pt x="2" y="48"/>
                  <a:pt x="0" y="47"/>
                  <a:pt x="0" y="45"/>
                </a:cubicBezTo>
                <a:cubicBezTo>
                  <a:pt x="0" y="11"/>
                  <a:pt x="0" y="11"/>
                  <a:pt x="0" y="11"/>
                </a:cubicBezTo>
                <a:cubicBezTo>
                  <a:pt x="0" y="9"/>
                  <a:pt x="2" y="7"/>
                  <a:pt x="4" y="7"/>
                </a:cubicBezTo>
                <a:cubicBezTo>
                  <a:pt x="7" y="7"/>
                  <a:pt x="7" y="7"/>
                  <a:pt x="7" y="7"/>
                </a:cubicBezTo>
                <a:cubicBezTo>
                  <a:pt x="7" y="5"/>
                  <a:pt x="7" y="5"/>
                  <a:pt x="7" y="5"/>
                </a:cubicBezTo>
                <a:cubicBezTo>
                  <a:pt x="7" y="2"/>
                  <a:pt x="9" y="0"/>
                  <a:pt x="11" y="0"/>
                </a:cubicBezTo>
                <a:cubicBezTo>
                  <a:pt x="13" y="0"/>
                  <a:pt x="13" y="0"/>
                  <a:pt x="13" y="0"/>
                </a:cubicBezTo>
                <a:cubicBezTo>
                  <a:pt x="15" y="0"/>
                  <a:pt x="17" y="2"/>
                  <a:pt x="17" y="5"/>
                </a:cubicBezTo>
                <a:cubicBezTo>
                  <a:pt x="17" y="7"/>
                  <a:pt x="17" y="7"/>
                  <a:pt x="17" y="7"/>
                </a:cubicBezTo>
                <a:cubicBezTo>
                  <a:pt x="28" y="7"/>
                  <a:pt x="28" y="7"/>
                  <a:pt x="28" y="7"/>
                </a:cubicBezTo>
                <a:cubicBezTo>
                  <a:pt x="28" y="5"/>
                  <a:pt x="28" y="5"/>
                  <a:pt x="28" y="5"/>
                </a:cubicBezTo>
                <a:cubicBezTo>
                  <a:pt x="28" y="2"/>
                  <a:pt x="30" y="0"/>
                  <a:pt x="32" y="0"/>
                </a:cubicBezTo>
                <a:cubicBezTo>
                  <a:pt x="34" y="0"/>
                  <a:pt x="34" y="0"/>
                  <a:pt x="34" y="0"/>
                </a:cubicBezTo>
                <a:cubicBezTo>
                  <a:pt x="36" y="0"/>
                  <a:pt x="38" y="2"/>
                  <a:pt x="38" y="5"/>
                </a:cubicBezTo>
                <a:cubicBezTo>
                  <a:pt x="38" y="7"/>
                  <a:pt x="38" y="7"/>
                  <a:pt x="38" y="7"/>
                </a:cubicBezTo>
                <a:cubicBezTo>
                  <a:pt x="41" y="7"/>
                  <a:pt x="41" y="7"/>
                  <a:pt x="41" y="7"/>
                </a:cubicBezTo>
                <a:cubicBezTo>
                  <a:pt x="43" y="7"/>
                  <a:pt x="45" y="9"/>
                  <a:pt x="45" y="11"/>
                </a:cubicBezTo>
                <a:lnTo>
                  <a:pt x="45" y="45"/>
                </a:lnTo>
                <a:close/>
                <a:moveTo>
                  <a:pt x="41" y="17"/>
                </a:moveTo>
                <a:cubicBezTo>
                  <a:pt x="4" y="17"/>
                  <a:pt x="4" y="17"/>
                  <a:pt x="4" y="17"/>
                </a:cubicBezTo>
                <a:cubicBezTo>
                  <a:pt x="4" y="45"/>
                  <a:pt x="4" y="45"/>
                  <a:pt x="4" y="45"/>
                </a:cubicBezTo>
                <a:cubicBezTo>
                  <a:pt x="41" y="45"/>
                  <a:pt x="41" y="45"/>
                  <a:pt x="41" y="45"/>
                </a:cubicBezTo>
                <a:lnTo>
                  <a:pt x="41" y="17"/>
                </a:lnTo>
                <a:close/>
                <a:moveTo>
                  <a:pt x="14" y="5"/>
                </a:moveTo>
                <a:cubicBezTo>
                  <a:pt x="14" y="4"/>
                  <a:pt x="14" y="4"/>
                  <a:pt x="13" y="4"/>
                </a:cubicBezTo>
                <a:cubicBezTo>
                  <a:pt x="11" y="4"/>
                  <a:pt x="11" y="4"/>
                  <a:pt x="11" y="4"/>
                </a:cubicBezTo>
                <a:cubicBezTo>
                  <a:pt x="11" y="4"/>
                  <a:pt x="10" y="4"/>
                  <a:pt x="10" y="5"/>
                </a:cubicBezTo>
                <a:cubicBezTo>
                  <a:pt x="10" y="12"/>
                  <a:pt x="10" y="12"/>
                  <a:pt x="10" y="12"/>
                </a:cubicBezTo>
                <a:cubicBezTo>
                  <a:pt x="10" y="13"/>
                  <a:pt x="11" y="13"/>
                  <a:pt x="11" y="13"/>
                </a:cubicBezTo>
                <a:cubicBezTo>
                  <a:pt x="13" y="13"/>
                  <a:pt x="13" y="13"/>
                  <a:pt x="13" y="13"/>
                </a:cubicBezTo>
                <a:cubicBezTo>
                  <a:pt x="14" y="13"/>
                  <a:pt x="14" y="13"/>
                  <a:pt x="14" y="12"/>
                </a:cubicBezTo>
                <a:lnTo>
                  <a:pt x="14" y="5"/>
                </a:lnTo>
                <a:close/>
                <a:moveTo>
                  <a:pt x="35" y="5"/>
                </a:moveTo>
                <a:cubicBezTo>
                  <a:pt x="35" y="4"/>
                  <a:pt x="34" y="4"/>
                  <a:pt x="34" y="4"/>
                </a:cubicBezTo>
                <a:cubicBezTo>
                  <a:pt x="32" y="4"/>
                  <a:pt x="32" y="4"/>
                  <a:pt x="32" y="4"/>
                </a:cubicBezTo>
                <a:cubicBezTo>
                  <a:pt x="31" y="4"/>
                  <a:pt x="31" y="4"/>
                  <a:pt x="31" y="5"/>
                </a:cubicBezTo>
                <a:cubicBezTo>
                  <a:pt x="31" y="12"/>
                  <a:pt x="31" y="12"/>
                  <a:pt x="31" y="12"/>
                </a:cubicBezTo>
                <a:cubicBezTo>
                  <a:pt x="31" y="13"/>
                  <a:pt x="31" y="13"/>
                  <a:pt x="32" y="13"/>
                </a:cubicBezTo>
                <a:cubicBezTo>
                  <a:pt x="34" y="13"/>
                  <a:pt x="34" y="13"/>
                  <a:pt x="34" y="13"/>
                </a:cubicBezTo>
                <a:cubicBezTo>
                  <a:pt x="34" y="13"/>
                  <a:pt x="35" y="13"/>
                  <a:pt x="35" y="12"/>
                </a:cubicBezTo>
                <a:lnTo>
                  <a:pt x="35" y="5"/>
                </a:lnTo>
                <a:close/>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AU"/>
          </a:p>
        </p:txBody>
      </p:sp>
      <p:sp>
        <p:nvSpPr>
          <p:cNvPr id="21" name="Freeform 7">
            <a:extLst>
              <a:ext uri="{FF2B5EF4-FFF2-40B4-BE49-F238E27FC236}">
                <a16:creationId xmlns:a16="http://schemas.microsoft.com/office/drawing/2014/main" id="{1A67F134-7EAA-764D-ABFA-8705049CEFB4}"/>
              </a:ext>
            </a:extLst>
          </p:cNvPr>
          <p:cNvSpPr>
            <a:spLocks noEditPoints="1"/>
          </p:cNvSpPr>
          <p:nvPr/>
        </p:nvSpPr>
        <p:spPr bwMode="auto">
          <a:xfrm>
            <a:off x="2937813" y="5187522"/>
            <a:ext cx="253584" cy="253584"/>
          </a:xfrm>
          <a:custGeom>
            <a:avLst/>
            <a:gdLst>
              <a:gd name="T0" fmla="*/ 41 w 45"/>
              <a:gd name="T1" fmla="*/ 45 h 45"/>
              <a:gd name="T2" fmla="*/ 39 w 45"/>
              <a:gd name="T3" fmla="*/ 44 h 45"/>
              <a:gd name="T4" fmla="*/ 30 w 45"/>
              <a:gd name="T5" fmla="*/ 34 h 45"/>
              <a:gd name="T6" fmla="*/ 19 w 45"/>
              <a:gd name="T7" fmla="*/ 38 h 45"/>
              <a:gd name="T8" fmla="*/ 0 w 45"/>
              <a:gd name="T9" fmla="*/ 19 h 45"/>
              <a:gd name="T10" fmla="*/ 19 w 45"/>
              <a:gd name="T11" fmla="*/ 0 h 45"/>
              <a:gd name="T12" fmla="*/ 38 w 45"/>
              <a:gd name="T13" fmla="*/ 19 h 45"/>
              <a:gd name="T14" fmla="*/ 34 w 45"/>
              <a:gd name="T15" fmla="*/ 30 h 45"/>
              <a:gd name="T16" fmla="*/ 44 w 45"/>
              <a:gd name="T17" fmla="*/ 39 h 45"/>
              <a:gd name="T18" fmla="*/ 45 w 45"/>
              <a:gd name="T19" fmla="*/ 41 h 45"/>
              <a:gd name="T20" fmla="*/ 41 w 45"/>
              <a:gd name="T21" fmla="*/ 45 h 45"/>
              <a:gd name="T22" fmla="*/ 19 w 45"/>
              <a:gd name="T23" fmla="*/ 7 h 45"/>
              <a:gd name="T24" fmla="*/ 7 w 45"/>
              <a:gd name="T25" fmla="*/ 19 h 45"/>
              <a:gd name="T26" fmla="*/ 19 w 45"/>
              <a:gd name="T27" fmla="*/ 31 h 45"/>
              <a:gd name="T28" fmla="*/ 31 w 45"/>
              <a:gd name="T29" fmla="*/ 19 h 45"/>
              <a:gd name="T30" fmla="*/ 19 w 45"/>
              <a:gd name="T3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5">
                <a:moveTo>
                  <a:pt x="41" y="45"/>
                </a:moveTo>
                <a:cubicBezTo>
                  <a:pt x="40" y="45"/>
                  <a:pt x="39" y="44"/>
                  <a:pt x="39" y="44"/>
                </a:cubicBezTo>
                <a:cubicBezTo>
                  <a:pt x="30" y="34"/>
                  <a:pt x="30" y="34"/>
                  <a:pt x="30" y="34"/>
                </a:cubicBezTo>
                <a:cubicBezTo>
                  <a:pt x="26" y="37"/>
                  <a:pt x="23" y="38"/>
                  <a:pt x="19" y="38"/>
                </a:cubicBezTo>
                <a:cubicBezTo>
                  <a:pt x="8" y="38"/>
                  <a:pt x="0" y="29"/>
                  <a:pt x="0" y="19"/>
                </a:cubicBezTo>
                <a:cubicBezTo>
                  <a:pt x="0" y="8"/>
                  <a:pt x="8" y="0"/>
                  <a:pt x="19" y="0"/>
                </a:cubicBezTo>
                <a:cubicBezTo>
                  <a:pt x="29" y="0"/>
                  <a:pt x="38" y="8"/>
                  <a:pt x="38" y="19"/>
                </a:cubicBezTo>
                <a:cubicBezTo>
                  <a:pt x="38" y="23"/>
                  <a:pt x="37" y="26"/>
                  <a:pt x="34" y="30"/>
                </a:cubicBezTo>
                <a:cubicBezTo>
                  <a:pt x="44" y="39"/>
                  <a:pt x="44" y="39"/>
                  <a:pt x="44" y="39"/>
                </a:cubicBezTo>
                <a:cubicBezTo>
                  <a:pt x="44" y="39"/>
                  <a:pt x="45" y="40"/>
                  <a:pt x="45" y="41"/>
                </a:cubicBezTo>
                <a:cubicBezTo>
                  <a:pt x="45" y="43"/>
                  <a:pt x="43" y="45"/>
                  <a:pt x="41" y="45"/>
                </a:cubicBezTo>
                <a:moveTo>
                  <a:pt x="19" y="7"/>
                </a:moveTo>
                <a:cubicBezTo>
                  <a:pt x="12" y="7"/>
                  <a:pt x="7" y="12"/>
                  <a:pt x="7" y="19"/>
                </a:cubicBezTo>
                <a:cubicBezTo>
                  <a:pt x="7" y="26"/>
                  <a:pt x="12" y="31"/>
                  <a:pt x="19" y="31"/>
                </a:cubicBezTo>
                <a:cubicBezTo>
                  <a:pt x="25" y="31"/>
                  <a:pt x="31" y="26"/>
                  <a:pt x="31" y="19"/>
                </a:cubicBezTo>
                <a:cubicBezTo>
                  <a:pt x="31" y="12"/>
                  <a:pt x="25" y="7"/>
                  <a:pt x="19" y="7"/>
                </a:cubicBezTo>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AU"/>
          </a:p>
        </p:txBody>
      </p:sp>
    </p:spTree>
    <p:extLst>
      <p:ext uri="{BB962C8B-B14F-4D97-AF65-F5344CB8AC3E}">
        <p14:creationId xmlns:p14="http://schemas.microsoft.com/office/powerpoint/2010/main" val="2570460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F4D3DD4-F688-5444-A858-66E8FADC9492}"/>
              </a:ext>
            </a:extLst>
          </p:cNvPr>
          <p:cNvSpPr/>
          <p:nvPr/>
        </p:nvSpPr>
        <p:spPr>
          <a:xfrm>
            <a:off x="0" y="1259840"/>
            <a:ext cx="9144000" cy="53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21" name="Oval 20">
            <a:extLst>
              <a:ext uri="{FF2B5EF4-FFF2-40B4-BE49-F238E27FC236}">
                <a16:creationId xmlns:a16="http://schemas.microsoft.com/office/drawing/2014/main" id="{61189329-0E4A-E946-ADA9-439EC4AAC607}"/>
              </a:ext>
            </a:extLst>
          </p:cNvPr>
          <p:cNvSpPr/>
          <p:nvPr/>
        </p:nvSpPr>
        <p:spPr>
          <a:xfrm>
            <a:off x="609596" y="2740499"/>
            <a:ext cx="2151530" cy="2151530"/>
          </a:xfrm>
          <a:prstGeom prst="ellipse">
            <a:avLst/>
          </a:prstGeom>
          <a:solidFill>
            <a:srgbClr val="6792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solidFill>
                <a:srgbClr val="FFDF7B"/>
              </a:solidFill>
            </a:endParaRPr>
          </a:p>
        </p:txBody>
      </p:sp>
      <p:sp>
        <p:nvSpPr>
          <p:cNvPr id="3" name="Título 2">
            <a:extLst>
              <a:ext uri="{FF2B5EF4-FFF2-40B4-BE49-F238E27FC236}">
                <a16:creationId xmlns:a16="http://schemas.microsoft.com/office/drawing/2014/main" id="{A51323D4-03E6-8C40-956D-CDAF8227F500}"/>
              </a:ext>
            </a:extLst>
          </p:cNvPr>
          <p:cNvSpPr>
            <a:spLocks noGrp="1"/>
          </p:cNvSpPr>
          <p:nvPr>
            <p:ph type="ctrTitle"/>
          </p:nvPr>
        </p:nvSpPr>
        <p:spPr/>
        <p:txBody>
          <a:bodyPr/>
          <a:lstStyle/>
          <a:p>
            <a:r>
              <a:rPr lang="es-ES_tradnl" sz="2400" dirty="0"/>
              <a:t>Solución tecnológica </a:t>
            </a:r>
          </a:p>
        </p:txBody>
      </p:sp>
      <p:sp>
        <p:nvSpPr>
          <p:cNvPr id="15" name="Marcador de contenido 2">
            <a:extLst>
              <a:ext uri="{FF2B5EF4-FFF2-40B4-BE49-F238E27FC236}">
                <a16:creationId xmlns:a16="http://schemas.microsoft.com/office/drawing/2014/main" id="{02B38CC8-FFF9-9847-9386-C70739CFD233}"/>
              </a:ext>
            </a:extLst>
          </p:cNvPr>
          <p:cNvSpPr txBox="1">
            <a:spLocks/>
          </p:cNvSpPr>
          <p:nvPr/>
        </p:nvSpPr>
        <p:spPr>
          <a:xfrm>
            <a:off x="3239259" y="2124420"/>
            <a:ext cx="4675382" cy="2935251"/>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20000"/>
              </a:lnSpc>
              <a:spcBef>
                <a:spcPts val="280"/>
              </a:spcBef>
              <a:spcAft>
                <a:spcPts val="0"/>
              </a:spcAft>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9pPr>
          </a:lstStyle>
          <a:p>
            <a:pPr marL="285750" indent="-285750" algn="l">
              <a:lnSpc>
                <a:spcPct val="100000"/>
              </a:lnSpc>
              <a:buClr>
                <a:srgbClr val="4469FB"/>
              </a:buClr>
              <a:buFont typeface="Arial" panose="020B0604020202020204" pitchFamily="34" charset="0"/>
              <a:buChar char="•"/>
            </a:pPr>
            <a:r>
              <a:rPr lang="es-MX" sz="1500" dirty="0">
                <a:solidFill>
                  <a:schemeClr val="accent6">
                    <a:lumMod val="50000"/>
                  </a:schemeClr>
                </a:solidFill>
              </a:rPr>
              <a:t>Para recabar los datos se utilizan reglas específicas que consisten en el envío de parámetros que conforman el URL que se invoca. </a:t>
            </a:r>
          </a:p>
          <a:p>
            <a:pPr marL="285750" indent="-285750" algn="l">
              <a:lnSpc>
                <a:spcPct val="100000"/>
              </a:lnSpc>
              <a:buClr>
                <a:srgbClr val="4469FB"/>
              </a:buClr>
              <a:buFont typeface="Arial" panose="020B0604020202020204" pitchFamily="34" charset="0"/>
              <a:buChar char="•"/>
            </a:pPr>
            <a:r>
              <a:rPr lang="es-MX" sz="1500" dirty="0">
                <a:solidFill>
                  <a:schemeClr val="accent6">
                    <a:lumMod val="50000"/>
                  </a:schemeClr>
                </a:solidFill>
              </a:rPr>
              <a:t>Las consultas se realizaron cada hora, de 9:00 a 21:00 horas, todos los días de la semana, para obtener la mayor cantidad de datos posibles durante los diferentes horarios de servicio de los sitios de internet del programa. </a:t>
            </a:r>
          </a:p>
          <a:p>
            <a:pPr marL="285750" indent="-285750" algn="l">
              <a:lnSpc>
                <a:spcPct val="100000"/>
              </a:lnSpc>
              <a:buClr>
                <a:srgbClr val="4469FB"/>
              </a:buClr>
              <a:buFont typeface="Arial" panose="020B0604020202020204" pitchFamily="34" charset="0"/>
              <a:buChar char="•"/>
            </a:pPr>
            <a:r>
              <a:rPr lang="es-MX" sz="1500" dirty="0">
                <a:solidFill>
                  <a:schemeClr val="accent6">
                    <a:lumMod val="50000"/>
                  </a:schemeClr>
                </a:solidFill>
              </a:rPr>
              <a:t>Todos los días a las 23:00 horas se realizaron consultas a la nube de Meraki para verificar las organizaciones, redes y dispositivos disponibles, mismos a los que se acotó la consulta del día siguiente.</a:t>
            </a:r>
          </a:p>
          <a:p>
            <a:pPr marL="285750" indent="-285750" algn="l">
              <a:lnSpc>
                <a:spcPct val="100000"/>
              </a:lnSpc>
              <a:buClr>
                <a:srgbClr val="4469FB"/>
              </a:buClr>
              <a:buFont typeface="Arial" panose="020B0604020202020204" pitchFamily="34" charset="0"/>
              <a:buChar char="•"/>
            </a:pPr>
            <a:r>
              <a:rPr lang="es-MX" sz="1500" dirty="0">
                <a:solidFill>
                  <a:schemeClr val="accent6">
                    <a:lumMod val="50000"/>
                  </a:schemeClr>
                </a:solidFill>
              </a:rPr>
              <a:t>Se consultan 11 variables relacionadas con el uso de los sitios.</a:t>
            </a:r>
          </a:p>
        </p:txBody>
      </p:sp>
      <p:grpSp>
        <p:nvGrpSpPr>
          <p:cNvPr id="18" name="Group 17">
            <a:extLst>
              <a:ext uri="{FF2B5EF4-FFF2-40B4-BE49-F238E27FC236}">
                <a16:creationId xmlns:a16="http://schemas.microsoft.com/office/drawing/2014/main" id="{941339FA-9467-C245-ADD8-D1A166613328}"/>
              </a:ext>
            </a:extLst>
          </p:cNvPr>
          <p:cNvGrpSpPr/>
          <p:nvPr/>
        </p:nvGrpSpPr>
        <p:grpSpPr>
          <a:xfrm>
            <a:off x="1182914" y="3311920"/>
            <a:ext cx="1004897" cy="1008688"/>
            <a:chOff x="2700338" y="2224088"/>
            <a:chExt cx="420688" cy="422275"/>
          </a:xfrm>
          <a:solidFill>
            <a:schemeClr val="bg1"/>
          </a:solidFill>
        </p:grpSpPr>
        <p:sp>
          <p:nvSpPr>
            <p:cNvPr id="19" name="Freeform 12">
              <a:extLst>
                <a:ext uri="{FF2B5EF4-FFF2-40B4-BE49-F238E27FC236}">
                  <a16:creationId xmlns:a16="http://schemas.microsoft.com/office/drawing/2014/main" id="{2F121C06-CDC1-3D41-B50D-46D7CA75FB3A}"/>
                </a:ext>
              </a:extLst>
            </p:cNvPr>
            <p:cNvSpPr>
              <a:spLocks noEditPoints="1"/>
            </p:cNvSpPr>
            <p:nvPr/>
          </p:nvSpPr>
          <p:spPr bwMode="auto">
            <a:xfrm>
              <a:off x="2830513" y="2352675"/>
              <a:ext cx="161925" cy="163513"/>
            </a:xfrm>
            <a:custGeom>
              <a:avLst/>
              <a:gdLst>
                <a:gd name="T0" fmla="*/ 38 w 77"/>
                <a:gd name="T1" fmla="*/ 0 h 77"/>
                <a:gd name="T2" fmla="*/ 9 w 77"/>
                <a:gd name="T3" fmla="*/ 13 h 77"/>
                <a:gd name="T4" fmla="*/ 0 w 77"/>
                <a:gd name="T5" fmla="*/ 39 h 77"/>
                <a:gd name="T6" fmla="*/ 38 w 77"/>
                <a:gd name="T7" fmla="*/ 77 h 77"/>
                <a:gd name="T8" fmla="*/ 64 w 77"/>
                <a:gd name="T9" fmla="*/ 67 h 77"/>
                <a:gd name="T10" fmla="*/ 77 w 77"/>
                <a:gd name="T11" fmla="*/ 42 h 77"/>
                <a:gd name="T12" fmla="*/ 77 w 77"/>
                <a:gd name="T13" fmla="*/ 39 h 77"/>
                <a:gd name="T14" fmla="*/ 38 w 77"/>
                <a:gd name="T15" fmla="*/ 0 h 77"/>
                <a:gd name="T16" fmla="*/ 66 w 77"/>
                <a:gd name="T17" fmla="*/ 41 h 77"/>
                <a:gd name="T18" fmla="*/ 38 w 77"/>
                <a:gd name="T19" fmla="*/ 67 h 77"/>
                <a:gd name="T20" fmla="*/ 10 w 77"/>
                <a:gd name="T21" fmla="*/ 39 h 77"/>
                <a:gd name="T22" fmla="*/ 17 w 77"/>
                <a:gd name="T23" fmla="*/ 20 h 77"/>
                <a:gd name="T24" fmla="*/ 38 w 77"/>
                <a:gd name="T25" fmla="*/ 10 h 77"/>
                <a:gd name="T26" fmla="*/ 67 w 77"/>
                <a:gd name="T27" fmla="*/ 39 h 77"/>
                <a:gd name="T28" fmla="*/ 66 w 77"/>
                <a:gd name="T29"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7">
                  <a:moveTo>
                    <a:pt x="38" y="0"/>
                  </a:moveTo>
                  <a:cubicBezTo>
                    <a:pt x="27" y="0"/>
                    <a:pt x="17" y="5"/>
                    <a:pt x="9" y="13"/>
                  </a:cubicBezTo>
                  <a:cubicBezTo>
                    <a:pt x="3" y="20"/>
                    <a:pt x="0" y="29"/>
                    <a:pt x="0" y="39"/>
                  </a:cubicBezTo>
                  <a:cubicBezTo>
                    <a:pt x="0" y="60"/>
                    <a:pt x="17" y="77"/>
                    <a:pt x="38" y="77"/>
                  </a:cubicBezTo>
                  <a:cubicBezTo>
                    <a:pt x="48" y="77"/>
                    <a:pt x="57" y="74"/>
                    <a:pt x="64" y="67"/>
                  </a:cubicBezTo>
                  <a:cubicBezTo>
                    <a:pt x="72" y="60"/>
                    <a:pt x="76" y="51"/>
                    <a:pt x="77" y="42"/>
                  </a:cubicBezTo>
                  <a:cubicBezTo>
                    <a:pt x="77" y="41"/>
                    <a:pt x="77" y="40"/>
                    <a:pt x="77" y="39"/>
                  </a:cubicBezTo>
                  <a:cubicBezTo>
                    <a:pt x="77" y="17"/>
                    <a:pt x="59" y="0"/>
                    <a:pt x="38" y="0"/>
                  </a:cubicBezTo>
                  <a:close/>
                  <a:moveTo>
                    <a:pt x="66" y="41"/>
                  </a:moveTo>
                  <a:cubicBezTo>
                    <a:pt x="65" y="56"/>
                    <a:pt x="53" y="67"/>
                    <a:pt x="38" y="67"/>
                  </a:cubicBezTo>
                  <a:cubicBezTo>
                    <a:pt x="23" y="67"/>
                    <a:pt x="10" y="54"/>
                    <a:pt x="10" y="39"/>
                  </a:cubicBezTo>
                  <a:cubicBezTo>
                    <a:pt x="10" y="32"/>
                    <a:pt x="12" y="25"/>
                    <a:pt x="17" y="20"/>
                  </a:cubicBezTo>
                  <a:cubicBezTo>
                    <a:pt x="22" y="14"/>
                    <a:pt x="30" y="10"/>
                    <a:pt x="38" y="10"/>
                  </a:cubicBezTo>
                  <a:cubicBezTo>
                    <a:pt x="54" y="10"/>
                    <a:pt x="67" y="23"/>
                    <a:pt x="67" y="39"/>
                  </a:cubicBezTo>
                  <a:cubicBezTo>
                    <a:pt x="67" y="40"/>
                    <a:pt x="67" y="41"/>
                    <a:pt x="66"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13">
              <a:extLst>
                <a:ext uri="{FF2B5EF4-FFF2-40B4-BE49-F238E27FC236}">
                  <a16:creationId xmlns:a16="http://schemas.microsoft.com/office/drawing/2014/main" id="{38C6EE54-6D23-324F-BCAF-11B32EC17C3F}"/>
                </a:ext>
              </a:extLst>
            </p:cNvPr>
            <p:cNvSpPr>
              <a:spLocks noEditPoints="1"/>
            </p:cNvSpPr>
            <p:nvPr/>
          </p:nvSpPr>
          <p:spPr bwMode="auto">
            <a:xfrm>
              <a:off x="2700338" y="2224088"/>
              <a:ext cx="420688" cy="422275"/>
            </a:xfrm>
            <a:custGeom>
              <a:avLst/>
              <a:gdLst>
                <a:gd name="T0" fmla="*/ 178 w 198"/>
                <a:gd name="T1" fmla="*/ 90 h 199"/>
                <a:gd name="T2" fmla="*/ 110 w 198"/>
                <a:gd name="T3" fmla="*/ 22 h 199"/>
                <a:gd name="T4" fmla="*/ 108 w 198"/>
                <a:gd name="T5" fmla="*/ 5 h 199"/>
                <a:gd name="T6" fmla="*/ 95 w 198"/>
                <a:gd name="T7" fmla="*/ 0 h 199"/>
                <a:gd name="T8" fmla="*/ 90 w 198"/>
                <a:gd name="T9" fmla="*/ 20 h 199"/>
                <a:gd name="T10" fmla="*/ 40 w 198"/>
                <a:gd name="T11" fmla="*/ 47 h 199"/>
                <a:gd name="T12" fmla="*/ 20 w 198"/>
                <a:gd name="T13" fmla="*/ 90 h 199"/>
                <a:gd name="T14" fmla="*/ 0 w 198"/>
                <a:gd name="T15" fmla="*/ 95 h 199"/>
                <a:gd name="T16" fmla="*/ 5 w 198"/>
                <a:gd name="T17" fmla="*/ 109 h 199"/>
                <a:gd name="T18" fmla="*/ 21 w 198"/>
                <a:gd name="T19" fmla="*/ 109 h 199"/>
                <a:gd name="T20" fmla="*/ 90 w 198"/>
                <a:gd name="T21" fmla="*/ 179 h 199"/>
                <a:gd name="T22" fmla="*/ 95 w 198"/>
                <a:gd name="T23" fmla="*/ 199 h 199"/>
                <a:gd name="T24" fmla="*/ 108 w 198"/>
                <a:gd name="T25" fmla="*/ 194 h 199"/>
                <a:gd name="T26" fmla="*/ 109 w 198"/>
                <a:gd name="T27" fmla="*/ 178 h 199"/>
                <a:gd name="T28" fmla="*/ 178 w 198"/>
                <a:gd name="T29" fmla="*/ 109 h 199"/>
                <a:gd name="T30" fmla="*/ 198 w 198"/>
                <a:gd name="T31" fmla="*/ 104 h 199"/>
                <a:gd name="T32" fmla="*/ 194 w 198"/>
                <a:gd name="T33" fmla="*/ 90 h 199"/>
                <a:gd name="T34" fmla="*/ 108 w 198"/>
                <a:gd name="T35" fmla="*/ 160 h 199"/>
                <a:gd name="T36" fmla="*/ 95 w 198"/>
                <a:gd name="T37" fmla="*/ 155 h 199"/>
                <a:gd name="T38" fmla="*/ 90 w 198"/>
                <a:gd name="T39" fmla="*/ 162 h 199"/>
                <a:gd name="T40" fmla="*/ 36 w 198"/>
                <a:gd name="T41" fmla="*/ 109 h 199"/>
                <a:gd name="T42" fmla="*/ 39 w 198"/>
                <a:gd name="T43" fmla="*/ 109 h 199"/>
                <a:gd name="T44" fmla="*/ 44 w 198"/>
                <a:gd name="T45" fmla="*/ 95 h 199"/>
                <a:gd name="T46" fmla="*/ 36 w 198"/>
                <a:gd name="T47" fmla="*/ 90 h 199"/>
                <a:gd name="T48" fmla="*/ 52 w 198"/>
                <a:gd name="T49" fmla="*/ 57 h 199"/>
                <a:gd name="T50" fmla="*/ 90 w 198"/>
                <a:gd name="T51" fmla="*/ 37 h 199"/>
                <a:gd name="T52" fmla="*/ 95 w 198"/>
                <a:gd name="T53" fmla="*/ 44 h 199"/>
                <a:gd name="T54" fmla="*/ 108 w 198"/>
                <a:gd name="T55" fmla="*/ 39 h 199"/>
                <a:gd name="T56" fmla="*/ 110 w 198"/>
                <a:gd name="T57" fmla="*/ 37 h 199"/>
                <a:gd name="T58" fmla="*/ 162 w 198"/>
                <a:gd name="T59" fmla="*/ 90 h 199"/>
                <a:gd name="T60" fmla="*/ 155 w 198"/>
                <a:gd name="T61" fmla="*/ 95 h 199"/>
                <a:gd name="T62" fmla="*/ 160 w 198"/>
                <a:gd name="T63" fmla="*/ 109 h 199"/>
                <a:gd name="T64" fmla="*/ 162 w 198"/>
                <a:gd name="T65" fmla="*/ 110 h 199"/>
                <a:gd name="T66" fmla="*/ 108 w 198"/>
                <a:gd name="T67" fmla="*/ 16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8" h="199">
                  <a:moveTo>
                    <a:pt x="194" y="90"/>
                  </a:moveTo>
                  <a:cubicBezTo>
                    <a:pt x="194" y="90"/>
                    <a:pt x="182" y="90"/>
                    <a:pt x="178" y="90"/>
                  </a:cubicBezTo>
                  <a:cubicBezTo>
                    <a:pt x="177" y="90"/>
                    <a:pt x="177" y="90"/>
                    <a:pt x="177" y="89"/>
                  </a:cubicBezTo>
                  <a:cubicBezTo>
                    <a:pt x="173" y="54"/>
                    <a:pt x="145" y="26"/>
                    <a:pt x="110" y="22"/>
                  </a:cubicBezTo>
                  <a:cubicBezTo>
                    <a:pt x="109" y="22"/>
                    <a:pt x="108" y="21"/>
                    <a:pt x="108" y="20"/>
                  </a:cubicBezTo>
                  <a:cubicBezTo>
                    <a:pt x="108" y="17"/>
                    <a:pt x="108" y="5"/>
                    <a:pt x="108" y="5"/>
                  </a:cubicBezTo>
                  <a:cubicBezTo>
                    <a:pt x="108" y="2"/>
                    <a:pt x="106" y="0"/>
                    <a:pt x="104" y="0"/>
                  </a:cubicBezTo>
                  <a:cubicBezTo>
                    <a:pt x="95" y="0"/>
                    <a:pt x="95" y="0"/>
                    <a:pt x="95" y="0"/>
                  </a:cubicBezTo>
                  <a:cubicBezTo>
                    <a:pt x="92" y="0"/>
                    <a:pt x="90" y="2"/>
                    <a:pt x="90" y="5"/>
                  </a:cubicBezTo>
                  <a:cubicBezTo>
                    <a:pt x="90" y="5"/>
                    <a:pt x="90" y="17"/>
                    <a:pt x="90" y="20"/>
                  </a:cubicBezTo>
                  <a:cubicBezTo>
                    <a:pt x="90" y="21"/>
                    <a:pt x="89" y="22"/>
                    <a:pt x="89" y="22"/>
                  </a:cubicBezTo>
                  <a:cubicBezTo>
                    <a:pt x="70" y="24"/>
                    <a:pt x="53" y="34"/>
                    <a:pt x="40" y="47"/>
                  </a:cubicBezTo>
                  <a:cubicBezTo>
                    <a:pt x="30" y="59"/>
                    <a:pt x="23" y="73"/>
                    <a:pt x="21" y="89"/>
                  </a:cubicBezTo>
                  <a:cubicBezTo>
                    <a:pt x="21" y="90"/>
                    <a:pt x="21" y="90"/>
                    <a:pt x="20" y="90"/>
                  </a:cubicBezTo>
                  <a:cubicBezTo>
                    <a:pt x="16" y="90"/>
                    <a:pt x="5" y="90"/>
                    <a:pt x="5" y="90"/>
                  </a:cubicBezTo>
                  <a:cubicBezTo>
                    <a:pt x="2" y="90"/>
                    <a:pt x="0" y="92"/>
                    <a:pt x="0" y="95"/>
                  </a:cubicBezTo>
                  <a:cubicBezTo>
                    <a:pt x="0" y="104"/>
                    <a:pt x="0" y="104"/>
                    <a:pt x="0" y="104"/>
                  </a:cubicBezTo>
                  <a:cubicBezTo>
                    <a:pt x="0" y="106"/>
                    <a:pt x="2" y="109"/>
                    <a:pt x="5" y="109"/>
                  </a:cubicBezTo>
                  <a:cubicBezTo>
                    <a:pt x="5" y="109"/>
                    <a:pt x="16" y="109"/>
                    <a:pt x="20" y="109"/>
                  </a:cubicBezTo>
                  <a:cubicBezTo>
                    <a:pt x="21" y="109"/>
                    <a:pt x="21" y="109"/>
                    <a:pt x="21" y="109"/>
                  </a:cubicBezTo>
                  <a:cubicBezTo>
                    <a:pt x="25" y="145"/>
                    <a:pt x="54" y="173"/>
                    <a:pt x="89" y="178"/>
                  </a:cubicBezTo>
                  <a:cubicBezTo>
                    <a:pt x="89" y="178"/>
                    <a:pt x="90" y="178"/>
                    <a:pt x="90" y="179"/>
                  </a:cubicBezTo>
                  <a:cubicBezTo>
                    <a:pt x="90" y="182"/>
                    <a:pt x="90" y="194"/>
                    <a:pt x="90" y="194"/>
                  </a:cubicBezTo>
                  <a:cubicBezTo>
                    <a:pt x="90" y="196"/>
                    <a:pt x="92" y="199"/>
                    <a:pt x="95" y="199"/>
                  </a:cubicBezTo>
                  <a:cubicBezTo>
                    <a:pt x="104" y="199"/>
                    <a:pt x="104" y="199"/>
                    <a:pt x="104" y="199"/>
                  </a:cubicBezTo>
                  <a:cubicBezTo>
                    <a:pt x="106" y="199"/>
                    <a:pt x="108" y="196"/>
                    <a:pt x="108" y="194"/>
                  </a:cubicBezTo>
                  <a:cubicBezTo>
                    <a:pt x="108" y="194"/>
                    <a:pt x="108" y="182"/>
                    <a:pt x="108" y="179"/>
                  </a:cubicBezTo>
                  <a:cubicBezTo>
                    <a:pt x="108" y="178"/>
                    <a:pt x="109" y="178"/>
                    <a:pt x="109" y="178"/>
                  </a:cubicBezTo>
                  <a:cubicBezTo>
                    <a:pt x="145" y="173"/>
                    <a:pt x="173" y="145"/>
                    <a:pt x="178" y="109"/>
                  </a:cubicBezTo>
                  <a:cubicBezTo>
                    <a:pt x="178" y="109"/>
                    <a:pt x="178" y="109"/>
                    <a:pt x="178" y="109"/>
                  </a:cubicBezTo>
                  <a:cubicBezTo>
                    <a:pt x="182" y="109"/>
                    <a:pt x="194" y="109"/>
                    <a:pt x="194" y="109"/>
                  </a:cubicBezTo>
                  <a:cubicBezTo>
                    <a:pt x="196" y="109"/>
                    <a:pt x="198" y="106"/>
                    <a:pt x="198" y="104"/>
                  </a:cubicBezTo>
                  <a:cubicBezTo>
                    <a:pt x="198" y="95"/>
                    <a:pt x="198" y="95"/>
                    <a:pt x="198" y="95"/>
                  </a:cubicBezTo>
                  <a:cubicBezTo>
                    <a:pt x="198" y="92"/>
                    <a:pt x="196" y="90"/>
                    <a:pt x="194" y="90"/>
                  </a:cubicBezTo>
                  <a:close/>
                  <a:moveTo>
                    <a:pt x="108" y="162"/>
                  </a:moveTo>
                  <a:cubicBezTo>
                    <a:pt x="108" y="162"/>
                    <a:pt x="108" y="160"/>
                    <a:pt x="108" y="160"/>
                  </a:cubicBezTo>
                  <a:cubicBezTo>
                    <a:pt x="108" y="157"/>
                    <a:pt x="106" y="155"/>
                    <a:pt x="104" y="155"/>
                  </a:cubicBezTo>
                  <a:cubicBezTo>
                    <a:pt x="95" y="155"/>
                    <a:pt x="95" y="155"/>
                    <a:pt x="95" y="155"/>
                  </a:cubicBezTo>
                  <a:cubicBezTo>
                    <a:pt x="92" y="155"/>
                    <a:pt x="90" y="157"/>
                    <a:pt x="90" y="160"/>
                  </a:cubicBezTo>
                  <a:cubicBezTo>
                    <a:pt x="90" y="160"/>
                    <a:pt x="90" y="162"/>
                    <a:pt x="90" y="162"/>
                  </a:cubicBezTo>
                  <a:cubicBezTo>
                    <a:pt x="90" y="163"/>
                    <a:pt x="89" y="163"/>
                    <a:pt x="89" y="163"/>
                  </a:cubicBezTo>
                  <a:cubicBezTo>
                    <a:pt x="61" y="158"/>
                    <a:pt x="40" y="137"/>
                    <a:pt x="36" y="109"/>
                  </a:cubicBezTo>
                  <a:cubicBezTo>
                    <a:pt x="36" y="109"/>
                    <a:pt x="36" y="109"/>
                    <a:pt x="36" y="109"/>
                  </a:cubicBezTo>
                  <a:cubicBezTo>
                    <a:pt x="39" y="109"/>
                    <a:pt x="39" y="109"/>
                    <a:pt x="39" y="109"/>
                  </a:cubicBezTo>
                  <a:cubicBezTo>
                    <a:pt x="41" y="109"/>
                    <a:pt x="44" y="106"/>
                    <a:pt x="44" y="104"/>
                  </a:cubicBezTo>
                  <a:cubicBezTo>
                    <a:pt x="44" y="95"/>
                    <a:pt x="44" y="95"/>
                    <a:pt x="44" y="95"/>
                  </a:cubicBezTo>
                  <a:cubicBezTo>
                    <a:pt x="44" y="92"/>
                    <a:pt x="41" y="90"/>
                    <a:pt x="39" y="90"/>
                  </a:cubicBezTo>
                  <a:cubicBezTo>
                    <a:pt x="36" y="90"/>
                    <a:pt x="36" y="90"/>
                    <a:pt x="36" y="90"/>
                  </a:cubicBezTo>
                  <a:cubicBezTo>
                    <a:pt x="36" y="90"/>
                    <a:pt x="36" y="90"/>
                    <a:pt x="36" y="90"/>
                  </a:cubicBezTo>
                  <a:cubicBezTo>
                    <a:pt x="38" y="77"/>
                    <a:pt x="44" y="66"/>
                    <a:pt x="52" y="57"/>
                  </a:cubicBezTo>
                  <a:cubicBezTo>
                    <a:pt x="61" y="46"/>
                    <a:pt x="74" y="39"/>
                    <a:pt x="89" y="37"/>
                  </a:cubicBezTo>
                  <a:cubicBezTo>
                    <a:pt x="89" y="37"/>
                    <a:pt x="90" y="36"/>
                    <a:pt x="90" y="37"/>
                  </a:cubicBezTo>
                  <a:cubicBezTo>
                    <a:pt x="90" y="37"/>
                    <a:pt x="90" y="39"/>
                    <a:pt x="90" y="39"/>
                  </a:cubicBezTo>
                  <a:cubicBezTo>
                    <a:pt x="90" y="42"/>
                    <a:pt x="92" y="44"/>
                    <a:pt x="95" y="44"/>
                  </a:cubicBezTo>
                  <a:cubicBezTo>
                    <a:pt x="104" y="44"/>
                    <a:pt x="104" y="44"/>
                    <a:pt x="104" y="44"/>
                  </a:cubicBezTo>
                  <a:cubicBezTo>
                    <a:pt x="106" y="44"/>
                    <a:pt x="108" y="42"/>
                    <a:pt x="108" y="39"/>
                  </a:cubicBezTo>
                  <a:cubicBezTo>
                    <a:pt x="108" y="39"/>
                    <a:pt x="108" y="37"/>
                    <a:pt x="108" y="37"/>
                  </a:cubicBezTo>
                  <a:cubicBezTo>
                    <a:pt x="108" y="36"/>
                    <a:pt x="109" y="37"/>
                    <a:pt x="110" y="37"/>
                  </a:cubicBezTo>
                  <a:cubicBezTo>
                    <a:pt x="137" y="41"/>
                    <a:pt x="158" y="62"/>
                    <a:pt x="162" y="89"/>
                  </a:cubicBezTo>
                  <a:cubicBezTo>
                    <a:pt x="162" y="89"/>
                    <a:pt x="162" y="90"/>
                    <a:pt x="162" y="90"/>
                  </a:cubicBezTo>
                  <a:cubicBezTo>
                    <a:pt x="161" y="90"/>
                    <a:pt x="160" y="90"/>
                    <a:pt x="160" y="90"/>
                  </a:cubicBezTo>
                  <a:cubicBezTo>
                    <a:pt x="157" y="90"/>
                    <a:pt x="155" y="92"/>
                    <a:pt x="155" y="95"/>
                  </a:cubicBezTo>
                  <a:cubicBezTo>
                    <a:pt x="155" y="104"/>
                    <a:pt x="155" y="104"/>
                    <a:pt x="155" y="104"/>
                  </a:cubicBezTo>
                  <a:cubicBezTo>
                    <a:pt x="155" y="106"/>
                    <a:pt x="157" y="109"/>
                    <a:pt x="160" y="109"/>
                  </a:cubicBezTo>
                  <a:cubicBezTo>
                    <a:pt x="160" y="109"/>
                    <a:pt x="161" y="109"/>
                    <a:pt x="162" y="109"/>
                  </a:cubicBezTo>
                  <a:cubicBezTo>
                    <a:pt x="163" y="109"/>
                    <a:pt x="162" y="109"/>
                    <a:pt x="162" y="110"/>
                  </a:cubicBezTo>
                  <a:cubicBezTo>
                    <a:pt x="158" y="137"/>
                    <a:pt x="137" y="158"/>
                    <a:pt x="110" y="163"/>
                  </a:cubicBezTo>
                  <a:cubicBezTo>
                    <a:pt x="109" y="163"/>
                    <a:pt x="108" y="163"/>
                    <a:pt x="108" y="1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59745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625600"/>
            <a:ext cx="9144000" cy="5039359"/>
          </a:xfrm>
          <a:prstGeom prst="rect">
            <a:avLst/>
          </a:prstGeom>
          <a:solidFill>
            <a:srgbClr val="D0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Título 2">
            <a:extLst>
              <a:ext uri="{FF2B5EF4-FFF2-40B4-BE49-F238E27FC236}">
                <a16:creationId xmlns:a16="http://schemas.microsoft.com/office/drawing/2014/main" id="{A51323D4-03E6-8C40-956D-CDAF8227F500}"/>
              </a:ext>
            </a:extLst>
          </p:cNvPr>
          <p:cNvSpPr>
            <a:spLocks noGrp="1"/>
          </p:cNvSpPr>
          <p:nvPr>
            <p:ph type="ctrTitle"/>
          </p:nvPr>
        </p:nvSpPr>
        <p:spPr/>
        <p:txBody>
          <a:bodyPr/>
          <a:lstStyle/>
          <a:p>
            <a:r>
              <a:rPr lang="es-ES_tradnl" sz="2400" dirty="0"/>
              <a:t>Solución tecnológica </a:t>
            </a:r>
          </a:p>
        </p:txBody>
      </p:sp>
      <p:sp>
        <p:nvSpPr>
          <p:cNvPr id="5" name="Marcador de contenido 4">
            <a:extLst>
              <a:ext uri="{FF2B5EF4-FFF2-40B4-BE49-F238E27FC236}">
                <a16:creationId xmlns:a16="http://schemas.microsoft.com/office/drawing/2014/main" id="{A0234AAD-E773-DF4A-B284-36C5B55C8432}"/>
              </a:ext>
            </a:extLst>
          </p:cNvPr>
          <p:cNvSpPr txBox="1">
            <a:spLocks/>
          </p:cNvSpPr>
          <p:nvPr/>
        </p:nvSpPr>
        <p:spPr>
          <a:xfrm>
            <a:off x="8744" y="1211495"/>
            <a:ext cx="9135256" cy="512841"/>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0" marR="0" lvl="0" indent="0" algn="ctr" rtl="0">
              <a:lnSpc>
                <a:spcPct val="120000"/>
              </a:lnSpc>
              <a:spcBef>
                <a:spcPts val="280"/>
              </a:spcBef>
              <a:spcAft>
                <a:spcPts val="0"/>
              </a:spcAft>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9pPr>
          </a:lstStyle>
          <a:p>
            <a:r>
              <a:rPr lang="es-MX" sz="1200" dirty="0">
                <a:solidFill>
                  <a:schemeClr val="accent6">
                    <a:lumMod val="50000"/>
                  </a:schemeClr>
                </a:solidFill>
              </a:rPr>
              <a:t>Secuencia de peticiones a la nube, vía API de Meraki:</a:t>
            </a:r>
          </a:p>
        </p:txBody>
      </p:sp>
      <p:grpSp>
        <p:nvGrpSpPr>
          <p:cNvPr id="30" name="Group 29">
            <a:extLst>
              <a:ext uri="{FF2B5EF4-FFF2-40B4-BE49-F238E27FC236}">
                <a16:creationId xmlns:a16="http://schemas.microsoft.com/office/drawing/2014/main" id="{37DE60EF-9A49-7344-B674-F04CED7C0D8C}"/>
              </a:ext>
            </a:extLst>
          </p:cNvPr>
          <p:cNvGrpSpPr/>
          <p:nvPr/>
        </p:nvGrpSpPr>
        <p:grpSpPr>
          <a:xfrm>
            <a:off x="1576431" y="1869440"/>
            <a:ext cx="5962294" cy="4527753"/>
            <a:chOff x="2419711" y="3060735"/>
            <a:chExt cx="4219629" cy="3204377"/>
          </a:xfrm>
        </p:grpSpPr>
        <p:sp>
          <p:nvSpPr>
            <p:cNvPr id="7" name="Rounded Rectangle 6">
              <a:extLst>
                <a:ext uri="{FF2B5EF4-FFF2-40B4-BE49-F238E27FC236}">
                  <a16:creationId xmlns:a16="http://schemas.microsoft.com/office/drawing/2014/main" id="{E4837635-D8B4-E74D-AE31-6DF507676708}"/>
                </a:ext>
              </a:extLst>
            </p:cNvPr>
            <p:cNvSpPr/>
            <p:nvPr/>
          </p:nvSpPr>
          <p:spPr>
            <a:xfrm>
              <a:off x="2467274" y="3224497"/>
              <a:ext cx="1228002" cy="655221"/>
            </a:xfrm>
            <a:prstGeom prst="roundRect">
              <a:avLst/>
            </a:prstGeom>
            <a:solidFill>
              <a:schemeClr val="bg1"/>
            </a:solidFill>
            <a:ln w="12700">
              <a:solidFill>
                <a:srgbClr val="6792F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p>
          </p:txBody>
        </p:sp>
        <p:sp>
          <p:nvSpPr>
            <p:cNvPr id="12" name="Rounded Rectangle 11">
              <a:extLst>
                <a:ext uri="{FF2B5EF4-FFF2-40B4-BE49-F238E27FC236}">
                  <a16:creationId xmlns:a16="http://schemas.microsoft.com/office/drawing/2014/main" id="{DAB4C894-1C89-7B49-AA65-F6EDAA874030}"/>
                </a:ext>
              </a:extLst>
            </p:cNvPr>
            <p:cNvSpPr/>
            <p:nvPr/>
          </p:nvSpPr>
          <p:spPr>
            <a:xfrm>
              <a:off x="4868431" y="3060735"/>
              <a:ext cx="1595982" cy="1025717"/>
            </a:xfrm>
            <a:prstGeom prst="roundRect">
              <a:avLst/>
            </a:prstGeom>
            <a:solidFill>
              <a:schemeClr val="bg1"/>
            </a:solidFill>
            <a:ln w="12700">
              <a:solidFill>
                <a:srgbClr val="6792F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p>
          </p:txBody>
        </p:sp>
        <p:sp>
          <p:nvSpPr>
            <p:cNvPr id="14" name="Rounded Rectangle 13">
              <a:extLst>
                <a:ext uri="{FF2B5EF4-FFF2-40B4-BE49-F238E27FC236}">
                  <a16:creationId xmlns:a16="http://schemas.microsoft.com/office/drawing/2014/main" id="{243174E5-17B7-CB40-84AC-3676C0B898AA}"/>
                </a:ext>
              </a:extLst>
            </p:cNvPr>
            <p:cNvSpPr/>
            <p:nvPr/>
          </p:nvSpPr>
          <p:spPr>
            <a:xfrm>
              <a:off x="2419711" y="4416383"/>
              <a:ext cx="2152289" cy="1848729"/>
            </a:xfrm>
            <a:prstGeom prst="roundRect">
              <a:avLst>
                <a:gd name="adj" fmla="val 7635"/>
              </a:avLst>
            </a:prstGeom>
            <a:solidFill>
              <a:schemeClr val="bg1"/>
            </a:solidFill>
            <a:ln w="12700">
              <a:solidFill>
                <a:srgbClr val="6792F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p>
          </p:txBody>
        </p:sp>
        <p:sp>
          <p:nvSpPr>
            <p:cNvPr id="16" name="Rounded Rectangle 15">
              <a:extLst>
                <a:ext uri="{FF2B5EF4-FFF2-40B4-BE49-F238E27FC236}">
                  <a16:creationId xmlns:a16="http://schemas.microsoft.com/office/drawing/2014/main" id="{B2D95D76-F9AC-F741-ABC5-69825AF0400F}"/>
                </a:ext>
              </a:extLst>
            </p:cNvPr>
            <p:cNvSpPr/>
            <p:nvPr/>
          </p:nvSpPr>
          <p:spPr>
            <a:xfrm>
              <a:off x="5076057" y="4416383"/>
              <a:ext cx="1563283" cy="1848729"/>
            </a:xfrm>
            <a:prstGeom prst="roundRect">
              <a:avLst>
                <a:gd name="adj" fmla="val 7635"/>
              </a:avLst>
            </a:prstGeom>
            <a:solidFill>
              <a:schemeClr val="bg1"/>
            </a:solidFill>
            <a:ln w="12700">
              <a:solidFill>
                <a:srgbClr val="6792F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p>
          </p:txBody>
        </p:sp>
        <p:pic>
          <p:nvPicPr>
            <p:cNvPr id="4" name="Picture 3">
              <a:extLst>
                <a:ext uri="{FF2B5EF4-FFF2-40B4-BE49-F238E27FC236}">
                  <a16:creationId xmlns:a16="http://schemas.microsoft.com/office/drawing/2014/main" id="{11969C04-0021-EB4F-BD94-E00C4AD8F7C2}"/>
                </a:ext>
              </a:extLst>
            </p:cNvPr>
            <p:cNvPicPr>
              <a:picLocks noChangeAspect="1"/>
            </p:cNvPicPr>
            <p:nvPr/>
          </p:nvPicPr>
          <p:blipFill>
            <a:blip r:embed="rId3"/>
            <a:stretch>
              <a:fillRect/>
            </a:stretch>
          </p:blipFill>
          <p:spPr>
            <a:xfrm>
              <a:off x="2421794" y="3094925"/>
              <a:ext cx="4189559" cy="3143491"/>
            </a:xfrm>
            <a:prstGeom prst="rect">
              <a:avLst/>
            </a:prstGeom>
          </p:spPr>
        </p:pic>
        <p:cxnSp>
          <p:nvCxnSpPr>
            <p:cNvPr id="18" name="Straight Arrow Connector 17">
              <a:extLst>
                <a:ext uri="{FF2B5EF4-FFF2-40B4-BE49-F238E27FC236}">
                  <a16:creationId xmlns:a16="http://schemas.microsoft.com/office/drawing/2014/main" id="{EC6741A7-AE37-764A-ABE8-492FF8D98133}"/>
                </a:ext>
              </a:extLst>
            </p:cNvPr>
            <p:cNvCxnSpPr>
              <a:cxnSpLocks/>
              <a:stCxn id="7" idx="3"/>
            </p:cNvCxnSpPr>
            <p:nvPr/>
          </p:nvCxnSpPr>
          <p:spPr>
            <a:xfrm>
              <a:off x="3695276" y="3552107"/>
              <a:ext cx="1147068" cy="0"/>
            </a:xfrm>
            <a:prstGeom prst="straightConnector1">
              <a:avLst/>
            </a:prstGeom>
            <a:ln>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6E4228F-2307-0B4B-A287-F495BD33E98E}"/>
                </a:ext>
              </a:extLst>
            </p:cNvPr>
            <p:cNvCxnSpPr>
              <a:cxnSpLocks/>
              <a:stCxn id="12" idx="2"/>
            </p:cNvCxnSpPr>
            <p:nvPr/>
          </p:nvCxnSpPr>
          <p:spPr>
            <a:xfrm flipH="1">
              <a:off x="3495856" y="4086452"/>
              <a:ext cx="2170566" cy="282225"/>
            </a:xfrm>
            <a:prstGeom prst="straightConnector1">
              <a:avLst/>
            </a:prstGeom>
            <a:ln>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8C22E84-DDBE-0943-8A08-0B18263AE72C}"/>
                </a:ext>
              </a:extLst>
            </p:cNvPr>
            <p:cNvCxnSpPr>
              <a:cxnSpLocks/>
            </p:cNvCxnSpPr>
            <p:nvPr/>
          </p:nvCxnSpPr>
          <p:spPr>
            <a:xfrm>
              <a:off x="4579952" y="5318904"/>
              <a:ext cx="477079" cy="0"/>
            </a:xfrm>
            <a:prstGeom prst="straightConnector1">
              <a:avLst/>
            </a:prstGeom>
            <a:ln>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3169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595120"/>
            <a:ext cx="9144000" cy="5059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Título 2">
            <a:extLst>
              <a:ext uri="{FF2B5EF4-FFF2-40B4-BE49-F238E27FC236}">
                <a16:creationId xmlns:a16="http://schemas.microsoft.com/office/drawing/2014/main" id="{A51323D4-03E6-8C40-956D-CDAF8227F500}"/>
              </a:ext>
            </a:extLst>
          </p:cNvPr>
          <p:cNvSpPr>
            <a:spLocks noGrp="1"/>
          </p:cNvSpPr>
          <p:nvPr>
            <p:ph type="ctrTitle"/>
          </p:nvPr>
        </p:nvSpPr>
        <p:spPr/>
        <p:txBody>
          <a:bodyPr/>
          <a:lstStyle/>
          <a:p>
            <a:r>
              <a:rPr lang="es-ES_tradnl" sz="2400" dirty="0"/>
              <a:t>Solución tecnológica </a:t>
            </a:r>
          </a:p>
        </p:txBody>
      </p:sp>
      <p:sp>
        <p:nvSpPr>
          <p:cNvPr id="5" name="Marcador de contenido 4">
            <a:extLst>
              <a:ext uri="{FF2B5EF4-FFF2-40B4-BE49-F238E27FC236}">
                <a16:creationId xmlns:a16="http://schemas.microsoft.com/office/drawing/2014/main" id="{A0234AAD-E773-DF4A-B284-36C5B55C8432}"/>
              </a:ext>
            </a:extLst>
          </p:cNvPr>
          <p:cNvSpPr txBox="1">
            <a:spLocks/>
          </p:cNvSpPr>
          <p:nvPr/>
        </p:nvSpPr>
        <p:spPr>
          <a:xfrm>
            <a:off x="8744" y="1130215"/>
            <a:ext cx="9135256" cy="512841"/>
          </a:xfrm>
          <a:prstGeom prst="rect">
            <a:avLst/>
          </a:prstGeom>
          <a:noFill/>
          <a:ln>
            <a:noFill/>
          </a:ln>
        </p:spPr>
        <p:txBody>
          <a:bodyPr lIns="91425" tIns="91425" rIns="91425" bIns="91425" anchor="t" anchorCtr="0">
            <a:normAutofit/>
          </a:bodyPr>
          <a:lstStyle>
            <a:defPPr marR="0" lvl="0" algn="l" rtl="0">
              <a:lnSpc>
                <a:spcPct val="100000"/>
              </a:lnSpc>
              <a:spcBef>
                <a:spcPts val="0"/>
              </a:spcBef>
              <a:spcAft>
                <a:spcPts val="0"/>
              </a:spcAft>
            </a:defPPr>
            <a:lvl1pPr marL="0" marR="0" lvl="0" indent="0" algn="ctr" rtl="0">
              <a:lnSpc>
                <a:spcPct val="120000"/>
              </a:lnSpc>
              <a:spcBef>
                <a:spcPts val="280"/>
              </a:spcBef>
              <a:spcAft>
                <a:spcPts val="0"/>
              </a:spcAft>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9pPr>
          </a:lstStyle>
          <a:p>
            <a:r>
              <a:rPr lang="es-MX" sz="1200" dirty="0">
                <a:solidFill>
                  <a:schemeClr val="accent6">
                    <a:lumMod val="50000"/>
                  </a:schemeClr>
                </a:solidFill>
              </a:rPr>
              <a:t>Ejemplo de solicitud “http request” de tipo GET: </a:t>
            </a:r>
          </a:p>
        </p:txBody>
      </p:sp>
      <p:sp>
        <p:nvSpPr>
          <p:cNvPr id="7" name="Marcador de contenido 4">
            <a:extLst>
              <a:ext uri="{FF2B5EF4-FFF2-40B4-BE49-F238E27FC236}">
                <a16:creationId xmlns:a16="http://schemas.microsoft.com/office/drawing/2014/main" id="{04A66016-284F-2B44-9826-F399CB1E0B3D}"/>
              </a:ext>
            </a:extLst>
          </p:cNvPr>
          <p:cNvSpPr txBox="1">
            <a:spLocks/>
          </p:cNvSpPr>
          <p:nvPr/>
        </p:nvSpPr>
        <p:spPr>
          <a:xfrm>
            <a:off x="874676" y="2838291"/>
            <a:ext cx="3621124" cy="262001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20000"/>
              </a:lnSpc>
              <a:spcBef>
                <a:spcPts val="280"/>
              </a:spcBef>
              <a:spcAft>
                <a:spcPts val="0"/>
              </a:spcAft>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9pPr>
          </a:lstStyle>
          <a:p>
            <a:pPr algn="l" eaLnBrk="0" hangingPunct="0">
              <a:lnSpc>
                <a:spcPct val="100000"/>
              </a:lnSpc>
              <a:spcBef>
                <a:spcPts val="400"/>
              </a:spcBef>
            </a:pPr>
            <a:r>
              <a:rPr lang="es-MX" sz="1400" b="1" dirty="0">
                <a:solidFill>
                  <a:srgbClr val="4469FB"/>
                </a:solidFill>
              </a:rPr>
              <a:t>GET /devices/[serial]/clients?timespan=3600</a:t>
            </a:r>
          </a:p>
          <a:p>
            <a:pPr algn="l" eaLnBrk="0" hangingPunct="0">
              <a:lnSpc>
                <a:spcPct val="100000"/>
              </a:lnSpc>
              <a:spcBef>
                <a:spcPts val="400"/>
              </a:spcBef>
            </a:pPr>
            <a:r>
              <a:rPr lang="es-MX" sz="1400" b="1" dirty="0">
                <a:solidFill>
                  <a:srgbClr val="4469FB"/>
                </a:solidFill>
              </a:rPr>
              <a:t> </a:t>
            </a:r>
          </a:p>
          <a:p>
            <a:pPr algn="l" eaLnBrk="0" hangingPunct="0">
              <a:lnSpc>
                <a:spcPct val="100000"/>
              </a:lnSpc>
              <a:spcBef>
                <a:spcPts val="400"/>
              </a:spcBef>
            </a:pPr>
            <a:r>
              <a:rPr lang="es-MX" sz="1400" b="1" dirty="0">
                <a:solidFill>
                  <a:srgbClr val="4469FB"/>
                </a:solidFill>
              </a:rPr>
              <a:t>Los encabezados que se deben enviar </a:t>
            </a:r>
          </a:p>
          <a:p>
            <a:pPr algn="l" eaLnBrk="0" hangingPunct="0">
              <a:lnSpc>
                <a:spcPct val="100000"/>
              </a:lnSpc>
              <a:spcBef>
                <a:spcPts val="400"/>
              </a:spcBef>
            </a:pPr>
            <a:r>
              <a:rPr lang="es-MX" sz="1400" b="1" dirty="0">
                <a:solidFill>
                  <a:srgbClr val="4469FB"/>
                </a:solidFill>
              </a:rPr>
              <a:t>en esta petición son: </a:t>
            </a:r>
          </a:p>
          <a:p>
            <a:pPr algn="l" eaLnBrk="0" hangingPunct="0">
              <a:lnSpc>
                <a:spcPct val="100000"/>
              </a:lnSpc>
              <a:spcBef>
                <a:spcPts val="400"/>
              </a:spcBef>
            </a:pPr>
            <a:r>
              <a:rPr lang="es-MX" sz="1400" b="1" dirty="0">
                <a:solidFill>
                  <a:srgbClr val="4469FB"/>
                </a:solidFill>
              </a:rPr>
              <a:t>X-Cisco-Meraki-API-Key	</a:t>
            </a:r>
          </a:p>
          <a:p>
            <a:pPr algn="l" eaLnBrk="0" hangingPunct="0">
              <a:lnSpc>
                <a:spcPct val="100000"/>
              </a:lnSpc>
              <a:spcBef>
                <a:spcPts val="400"/>
              </a:spcBef>
            </a:pPr>
            <a:r>
              <a:rPr lang="es-MX" sz="1400" b="1" dirty="0">
                <a:solidFill>
                  <a:srgbClr val="4469FB"/>
                </a:solidFill>
              </a:rPr>
              <a:t>{{X-Cisco-Meraki-API-Key}}</a:t>
            </a:r>
          </a:p>
          <a:p>
            <a:pPr algn="l" eaLnBrk="0" hangingPunct="0">
              <a:lnSpc>
                <a:spcPct val="100000"/>
              </a:lnSpc>
              <a:spcBef>
                <a:spcPts val="400"/>
              </a:spcBef>
            </a:pPr>
            <a:r>
              <a:rPr lang="es-MX" sz="1400" b="1" dirty="0">
                <a:solidFill>
                  <a:srgbClr val="4469FB"/>
                </a:solidFill>
              </a:rPr>
              <a:t> </a:t>
            </a:r>
          </a:p>
          <a:p>
            <a:pPr algn="l" eaLnBrk="0" hangingPunct="0">
              <a:lnSpc>
                <a:spcPct val="100000"/>
              </a:lnSpc>
              <a:spcBef>
                <a:spcPts val="400"/>
              </a:spcBef>
            </a:pPr>
            <a:r>
              <a:rPr lang="es-MX" sz="1400" b="1" dirty="0">
                <a:solidFill>
                  <a:srgbClr val="4469FB"/>
                </a:solidFill>
              </a:rPr>
              <a:t>Ejemplo de respuesta:</a:t>
            </a:r>
          </a:p>
          <a:p>
            <a:pPr algn="l" eaLnBrk="0" hangingPunct="0">
              <a:lnSpc>
                <a:spcPct val="100000"/>
              </a:lnSpc>
              <a:spcBef>
                <a:spcPts val="400"/>
              </a:spcBef>
            </a:pPr>
            <a:r>
              <a:rPr lang="en-US" sz="1400" b="1" dirty="0">
                <a:solidFill>
                  <a:srgbClr val="4469FB"/>
                </a:solidFill>
              </a:rPr>
              <a:t>Successful HTTP Status: 200</a:t>
            </a:r>
            <a:endParaRPr lang="es-MX" sz="1400" b="1" dirty="0">
              <a:solidFill>
                <a:srgbClr val="4469FB"/>
              </a:solidFill>
            </a:endParaRPr>
          </a:p>
          <a:p>
            <a:pPr algn="l"/>
            <a:endParaRPr lang="es-MX" sz="1400" b="1" dirty="0">
              <a:solidFill>
                <a:srgbClr val="4469FB"/>
              </a:solidFill>
            </a:endParaRPr>
          </a:p>
        </p:txBody>
      </p:sp>
      <p:sp>
        <p:nvSpPr>
          <p:cNvPr id="8" name="Marcador de contenido 4">
            <a:extLst>
              <a:ext uri="{FF2B5EF4-FFF2-40B4-BE49-F238E27FC236}">
                <a16:creationId xmlns:a16="http://schemas.microsoft.com/office/drawing/2014/main" id="{D731AF7E-35D3-6648-A79C-FA26BED3A856}"/>
              </a:ext>
            </a:extLst>
          </p:cNvPr>
          <p:cNvSpPr txBox="1">
            <a:spLocks/>
          </p:cNvSpPr>
          <p:nvPr/>
        </p:nvSpPr>
        <p:spPr>
          <a:xfrm>
            <a:off x="4890587" y="2640573"/>
            <a:ext cx="4040053" cy="31834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hangingPunct="0">
              <a:lnSpc>
                <a:spcPct val="100000"/>
              </a:lnSpc>
              <a:spcBef>
                <a:spcPts val="200"/>
              </a:spcBef>
              <a:buNone/>
            </a:pPr>
            <a:r>
              <a:rPr lang="en-US" sz="1400" b="1" dirty="0">
                <a:solidFill>
                  <a:srgbClr val="4469FB"/>
                </a:solidFill>
                <a:latin typeface="Calibri" panose="020F0502020204030204" pitchFamily="34" charset="0"/>
                <a:cs typeface="Calibri" panose="020F0502020204030204" pitchFamily="34" charset="0"/>
              </a:rPr>
              <a:t>[</a:t>
            </a:r>
            <a:endParaRPr lang="es-MX" sz="1400" b="1" dirty="0">
              <a:solidFill>
                <a:srgbClr val="4469FB"/>
              </a:solidFill>
              <a:latin typeface="Calibri" panose="020F0502020204030204" pitchFamily="34" charset="0"/>
              <a:cs typeface="Calibri" panose="020F0502020204030204" pitchFamily="34" charset="0"/>
            </a:endParaRPr>
          </a:p>
          <a:p>
            <a:pPr marL="0" indent="0" eaLnBrk="0" hangingPunct="0">
              <a:lnSpc>
                <a:spcPct val="100000"/>
              </a:lnSpc>
              <a:spcBef>
                <a:spcPts val="200"/>
              </a:spcBef>
              <a:buNone/>
            </a:pPr>
            <a:r>
              <a:rPr lang="en-US" sz="1400" b="1" dirty="0">
                <a:solidFill>
                  <a:srgbClr val="4469FB"/>
                </a:solidFill>
                <a:latin typeface="Calibri" panose="020F0502020204030204" pitchFamily="34" charset="0"/>
                <a:cs typeface="Calibri" panose="020F0502020204030204" pitchFamily="34" charset="0"/>
              </a:rPr>
              <a:t>  {</a:t>
            </a:r>
            <a:endParaRPr lang="es-MX" sz="1400" b="1" dirty="0">
              <a:solidFill>
                <a:srgbClr val="4469FB"/>
              </a:solidFill>
              <a:latin typeface="Calibri" panose="020F0502020204030204" pitchFamily="34" charset="0"/>
              <a:cs typeface="Calibri" panose="020F0502020204030204" pitchFamily="34" charset="0"/>
            </a:endParaRPr>
          </a:p>
          <a:p>
            <a:pPr marL="0" indent="0" eaLnBrk="0" hangingPunct="0">
              <a:lnSpc>
                <a:spcPct val="100000"/>
              </a:lnSpc>
              <a:spcBef>
                <a:spcPts val="200"/>
              </a:spcBef>
              <a:buNone/>
            </a:pPr>
            <a:r>
              <a:rPr lang="en-US" sz="1400" b="1" dirty="0">
                <a:solidFill>
                  <a:srgbClr val="4469FB"/>
                </a:solidFill>
                <a:latin typeface="Calibri" panose="020F0502020204030204" pitchFamily="34" charset="0"/>
                <a:cs typeface="Calibri" panose="020F0502020204030204" pitchFamily="34" charset="0"/>
              </a:rPr>
              <a:t>    "description": "</a:t>
            </a:r>
            <a:r>
              <a:rPr lang="en-US" sz="1400" b="1" dirty="0" err="1">
                <a:solidFill>
                  <a:srgbClr val="4469FB"/>
                </a:solidFill>
                <a:latin typeface="Calibri" panose="020F0502020204030204" pitchFamily="34" charset="0"/>
                <a:cs typeface="Calibri" panose="020F0502020204030204" pitchFamily="34" charset="0"/>
              </a:rPr>
              <a:t>Hayg's</a:t>
            </a:r>
            <a:r>
              <a:rPr lang="en-US" sz="1400" b="1" dirty="0">
                <a:solidFill>
                  <a:srgbClr val="4469FB"/>
                </a:solidFill>
                <a:latin typeface="Calibri" panose="020F0502020204030204" pitchFamily="34" charset="0"/>
                <a:cs typeface="Calibri" panose="020F0502020204030204" pitchFamily="34" charset="0"/>
              </a:rPr>
              <a:t> Nexus 5",</a:t>
            </a:r>
            <a:endParaRPr lang="es-MX" sz="1400" b="1" dirty="0">
              <a:solidFill>
                <a:srgbClr val="4469FB"/>
              </a:solidFill>
              <a:latin typeface="Calibri" panose="020F0502020204030204" pitchFamily="34" charset="0"/>
              <a:cs typeface="Calibri" panose="020F0502020204030204" pitchFamily="34" charset="0"/>
            </a:endParaRPr>
          </a:p>
          <a:p>
            <a:pPr marL="0" indent="0" eaLnBrk="0" hangingPunct="0">
              <a:lnSpc>
                <a:spcPct val="100000"/>
              </a:lnSpc>
              <a:spcBef>
                <a:spcPts val="200"/>
              </a:spcBef>
              <a:buNone/>
            </a:pPr>
            <a:r>
              <a:rPr lang="en-US" sz="1400" b="1" dirty="0">
                <a:solidFill>
                  <a:srgbClr val="4469FB"/>
                </a:solidFill>
                <a:latin typeface="Calibri" panose="020F0502020204030204" pitchFamily="34" charset="0"/>
                <a:cs typeface="Calibri" panose="020F0502020204030204" pitchFamily="34" charset="0"/>
              </a:rPr>
              <a:t>    "</a:t>
            </a:r>
            <a:r>
              <a:rPr lang="en-US" sz="1400" b="1" dirty="0" err="1">
                <a:solidFill>
                  <a:srgbClr val="4469FB"/>
                </a:solidFill>
                <a:latin typeface="Calibri" panose="020F0502020204030204" pitchFamily="34" charset="0"/>
                <a:cs typeface="Calibri" panose="020F0502020204030204" pitchFamily="34" charset="0"/>
              </a:rPr>
              <a:t>mdnsName</a:t>
            </a:r>
            <a:r>
              <a:rPr lang="en-US" sz="1400" b="1" dirty="0">
                <a:solidFill>
                  <a:srgbClr val="4469FB"/>
                </a:solidFill>
                <a:latin typeface="Calibri" panose="020F0502020204030204" pitchFamily="34" charset="0"/>
                <a:cs typeface="Calibri" panose="020F0502020204030204" pitchFamily="34" charset="0"/>
              </a:rPr>
              <a:t>": "</a:t>
            </a:r>
            <a:r>
              <a:rPr lang="en-US" sz="1400" b="1" dirty="0" err="1">
                <a:solidFill>
                  <a:srgbClr val="4469FB"/>
                </a:solidFill>
                <a:latin typeface="Calibri" panose="020F0502020204030204" pitchFamily="34" charset="0"/>
                <a:cs typeface="Calibri" panose="020F0502020204030204" pitchFamily="34" charset="0"/>
              </a:rPr>
              <a:t>Hayg's</a:t>
            </a:r>
            <a:r>
              <a:rPr lang="en-US" sz="1400" b="1" dirty="0">
                <a:solidFill>
                  <a:srgbClr val="4469FB"/>
                </a:solidFill>
                <a:latin typeface="Calibri" panose="020F0502020204030204" pitchFamily="34" charset="0"/>
                <a:cs typeface="Calibri" panose="020F0502020204030204" pitchFamily="34" charset="0"/>
              </a:rPr>
              <a:t> Nexus 5",</a:t>
            </a:r>
            <a:endParaRPr lang="es-MX" sz="1400" b="1" dirty="0">
              <a:solidFill>
                <a:srgbClr val="4469FB"/>
              </a:solidFill>
              <a:latin typeface="Calibri" panose="020F0502020204030204" pitchFamily="34" charset="0"/>
              <a:cs typeface="Calibri" panose="020F0502020204030204" pitchFamily="34" charset="0"/>
            </a:endParaRPr>
          </a:p>
          <a:p>
            <a:pPr marL="0" indent="0" eaLnBrk="0" hangingPunct="0">
              <a:lnSpc>
                <a:spcPct val="100000"/>
              </a:lnSpc>
              <a:spcBef>
                <a:spcPts val="200"/>
              </a:spcBef>
              <a:buNone/>
            </a:pPr>
            <a:r>
              <a:rPr lang="en-US" sz="1400" b="1" dirty="0">
                <a:solidFill>
                  <a:srgbClr val="4469FB"/>
                </a:solidFill>
                <a:latin typeface="Calibri" panose="020F0502020204030204" pitchFamily="34" charset="0"/>
                <a:cs typeface="Calibri" panose="020F0502020204030204" pitchFamily="34" charset="0"/>
              </a:rPr>
              <a:t>    "</a:t>
            </a:r>
            <a:r>
              <a:rPr lang="en-US" sz="1400" b="1" dirty="0" err="1">
                <a:solidFill>
                  <a:srgbClr val="4469FB"/>
                </a:solidFill>
                <a:latin typeface="Calibri" panose="020F0502020204030204" pitchFamily="34" charset="0"/>
                <a:cs typeface="Calibri" panose="020F0502020204030204" pitchFamily="34" charset="0"/>
              </a:rPr>
              <a:t>dhcpHostname</a:t>
            </a:r>
            <a:r>
              <a:rPr lang="en-US" sz="1400" b="1" dirty="0">
                <a:solidFill>
                  <a:srgbClr val="4469FB"/>
                </a:solidFill>
                <a:latin typeface="Calibri" panose="020F0502020204030204" pitchFamily="34" charset="0"/>
                <a:cs typeface="Calibri" panose="020F0502020204030204" pitchFamily="34" charset="0"/>
              </a:rPr>
              <a:t>": "HaygNexus5",</a:t>
            </a:r>
            <a:endParaRPr lang="es-MX" sz="1400" b="1" dirty="0">
              <a:solidFill>
                <a:srgbClr val="4469FB"/>
              </a:solidFill>
              <a:latin typeface="Calibri" panose="020F0502020204030204" pitchFamily="34" charset="0"/>
              <a:cs typeface="Calibri" panose="020F0502020204030204" pitchFamily="34" charset="0"/>
            </a:endParaRPr>
          </a:p>
          <a:p>
            <a:pPr marL="0" indent="0" eaLnBrk="0" hangingPunct="0">
              <a:lnSpc>
                <a:spcPct val="100000"/>
              </a:lnSpc>
              <a:spcBef>
                <a:spcPts val="200"/>
              </a:spcBef>
              <a:buNone/>
            </a:pPr>
            <a:r>
              <a:rPr lang="en-US" sz="1400" b="1" dirty="0">
                <a:solidFill>
                  <a:srgbClr val="4469FB"/>
                </a:solidFill>
                <a:latin typeface="Calibri" panose="020F0502020204030204" pitchFamily="34" charset="0"/>
                <a:cs typeface="Calibri" panose="020F0502020204030204" pitchFamily="34" charset="0"/>
              </a:rPr>
              <a:t>    "usage": {"sent": 1337.0, "</a:t>
            </a:r>
            <a:r>
              <a:rPr lang="en-US" sz="1400" b="1" dirty="0" err="1">
                <a:solidFill>
                  <a:srgbClr val="4469FB"/>
                </a:solidFill>
                <a:latin typeface="Calibri" panose="020F0502020204030204" pitchFamily="34" charset="0"/>
                <a:cs typeface="Calibri" panose="020F0502020204030204" pitchFamily="34" charset="0"/>
              </a:rPr>
              <a:t>recv</a:t>
            </a:r>
            <a:r>
              <a:rPr lang="en-US" sz="1400" b="1" dirty="0">
                <a:solidFill>
                  <a:srgbClr val="4469FB"/>
                </a:solidFill>
                <a:latin typeface="Calibri" panose="020F0502020204030204" pitchFamily="34" charset="0"/>
                <a:cs typeface="Calibri" panose="020F0502020204030204" pitchFamily="34" charset="0"/>
              </a:rPr>
              <a:t>": 7331.0},</a:t>
            </a:r>
            <a:endParaRPr lang="es-MX" sz="1400" b="1" dirty="0">
              <a:solidFill>
                <a:srgbClr val="4469FB"/>
              </a:solidFill>
              <a:latin typeface="Calibri" panose="020F0502020204030204" pitchFamily="34" charset="0"/>
              <a:cs typeface="Calibri" panose="020F0502020204030204" pitchFamily="34" charset="0"/>
            </a:endParaRPr>
          </a:p>
          <a:p>
            <a:pPr marL="0" indent="0" eaLnBrk="0" hangingPunct="0">
              <a:lnSpc>
                <a:spcPct val="100000"/>
              </a:lnSpc>
              <a:spcBef>
                <a:spcPts val="200"/>
              </a:spcBef>
              <a:buNone/>
            </a:pPr>
            <a:r>
              <a:rPr lang="en-US" sz="1400" b="1" dirty="0">
                <a:solidFill>
                  <a:srgbClr val="4469FB"/>
                </a:solidFill>
                <a:latin typeface="Calibri" panose="020F0502020204030204" pitchFamily="34" charset="0"/>
                <a:cs typeface="Calibri" panose="020F0502020204030204" pitchFamily="34" charset="0"/>
              </a:rPr>
              <a:t>    "mac": "00:18:D3:AD:B3:3F",</a:t>
            </a:r>
            <a:endParaRPr lang="es-MX" sz="1400" b="1" dirty="0">
              <a:solidFill>
                <a:srgbClr val="4469FB"/>
              </a:solidFill>
              <a:latin typeface="Calibri" panose="020F0502020204030204" pitchFamily="34" charset="0"/>
              <a:cs typeface="Calibri" panose="020F0502020204030204" pitchFamily="34" charset="0"/>
            </a:endParaRPr>
          </a:p>
          <a:p>
            <a:pPr marL="0" indent="0" eaLnBrk="0" hangingPunct="0">
              <a:lnSpc>
                <a:spcPct val="100000"/>
              </a:lnSpc>
              <a:spcBef>
                <a:spcPts val="200"/>
              </a:spcBef>
              <a:buNone/>
            </a:pPr>
            <a:r>
              <a:rPr lang="en-US" sz="1400" b="1" dirty="0">
                <a:solidFill>
                  <a:srgbClr val="4469FB"/>
                </a:solidFill>
                <a:latin typeface="Calibri" panose="020F0502020204030204" pitchFamily="34" charset="0"/>
                <a:cs typeface="Calibri" panose="020F0502020204030204" pitchFamily="34" charset="0"/>
              </a:rPr>
              <a:t>    "</a:t>
            </a:r>
            <a:r>
              <a:rPr lang="en-US" sz="1400" b="1" dirty="0" err="1">
                <a:solidFill>
                  <a:srgbClr val="4469FB"/>
                </a:solidFill>
                <a:latin typeface="Calibri" panose="020F0502020204030204" pitchFamily="34" charset="0"/>
                <a:cs typeface="Calibri" panose="020F0502020204030204" pitchFamily="34" charset="0"/>
              </a:rPr>
              <a:t>ip</a:t>
            </a:r>
            <a:r>
              <a:rPr lang="en-US" sz="1400" b="1" dirty="0">
                <a:solidFill>
                  <a:srgbClr val="4469FB"/>
                </a:solidFill>
                <a:latin typeface="Calibri" panose="020F0502020204030204" pitchFamily="34" charset="0"/>
                <a:cs typeface="Calibri" panose="020F0502020204030204" pitchFamily="34" charset="0"/>
              </a:rPr>
              <a:t>": "1.2.3.4",</a:t>
            </a:r>
            <a:endParaRPr lang="es-MX" sz="1400" b="1" dirty="0">
              <a:solidFill>
                <a:srgbClr val="4469FB"/>
              </a:solidFill>
              <a:latin typeface="Calibri" panose="020F0502020204030204" pitchFamily="34" charset="0"/>
              <a:cs typeface="Calibri" panose="020F0502020204030204" pitchFamily="34" charset="0"/>
            </a:endParaRPr>
          </a:p>
          <a:p>
            <a:pPr marL="0" indent="0" eaLnBrk="0" hangingPunct="0">
              <a:lnSpc>
                <a:spcPct val="100000"/>
              </a:lnSpc>
              <a:spcBef>
                <a:spcPts val="200"/>
              </a:spcBef>
              <a:buNone/>
            </a:pPr>
            <a:r>
              <a:rPr lang="en-US" sz="1400" b="1" dirty="0">
                <a:solidFill>
                  <a:srgbClr val="4469FB"/>
                </a:solidFill>
                <a:latin typeface="Calibri" panose="020F0502020204030204" pitchFamily="34" charset="0"/>
                <a:cs typeface="Calibri" panose="020F0502020204030204" pitchFamily="34" charset="0"/>
              </a:rPr>
              <a:t>    </a:t>
            </a:r>
            <a:r>
              <a:rPr lang="es-MX" sz="1400" b="1" dirty="0">
                <a:solidFill>
                  <a:srgbClr val="4469FB"/>
                </a:solidFill>
                <a:latin typeface="Calibri" panose="020F0502020204030204" pitchFamily="34" charset="0"/>
                <a:cs typeface="Calibri" panose="020F0502020204030204" pitchFamily="34" charset="0"/>
              </a:rPr>
              <a:t>"id": "lk12uq",</a:t>
            </a:r>
          </a:p>
          <a:p>
            <a:pPr marL="0" indent="0" eaLnBrk="0" hangingPunct="0">
              <a:lnSpc>
                <a:spcPct val="100000"/>
              </a:lnSpc>
              <a:spcBef>
                <a:spcPts val="200"/>
              </a:spcBef>
              <a:buNone/>
            </a:pPr>
            <a:r>
              <a:rPr lang="es-MX" sz="1400" b="1" dirty="0">
                <a:solidFill>
                  <a:srgbClr val="4469FB"/>
                </a:solidFill>
                <a:latin typeface="Calibri" panose="020F0502020204030204" pitchFamily="34" charset="0"/>
                <a:cs typeface="Calibri" panose="020F0502020204030204" pitchFamily="34" charset="0"/>
              </a:rPr>
              <a:t>    "switchport": null</a:t>
            </a:r>
          </a:p>
          <a:p>
            <a:pPr marL="0" indent="0" eaLnBrk="0" hangingPunct="0">
              <a:lnSpc>
                <a:spcPct val="100000"/>
              </a:lnSpc>
              <a:spcBef>
                <a:spcPts val="200"/>
              </a:spcBef>
              <a:buNone/>
            </a:pPr>
            <a:r>
              <a:rPr lang="es-MX" sz="1400" b="1" dirty="0">
                <a:solidFill>
                  <a:srgbClr val="4469FB"/>
                </a:solidFill>
                <a:latin typeface="Calibri" panose="020F0502020204030204" pitchFamily="34" charset="0"/>
                <a:cs typeface="Calibri" panose="020F0502020204030204" pitchFamily="34" charset="0"/>
              </a:rPr>
              <a:t>  },</a:t>
            </a:r>
          </a:p>
          <a:p>
            <a:pPr marL="0" indent="0" eaLnBrk="0" hangingPunct="0">
              <a:lnSpc>
                <a:spcPct val="100000"/>
              </a:lnSpc>
              <a:spcBef>
                <a:spcPts val="200"/>
              </a:spcBef>
              <a:buNone/>
            </a:pPr>
            <a:r>
              <a:rPr lang="es-MX" sz="1400" b="1" dirty="0">
                <a:solidFill>
                  <a:srgbClr val="4469FB"/>
                </a:solidFill>
                <a:latin typeface="Calibri" panose="020F0502020204030204" pitchFamily="34" charset="0"/>
                <a:cs typeface="Calibri" panose="020F0502020204030204" pitchFamily="34" charset="0"/>
              </a:rPr>
              <a:t>  ...</a:t>
            </a:r>
          </a:p>
          <a:p>
            <a:pPr marL="0" indent="0" eaLnBrk="0" hangingPunct="0">
              <a:lnSpc>
                <a:spcPct val="100000"/>
              </a:lnSpc>
              <a:spcBef>
                <a:spcPts val="200"/>
              </a:spcBef>
              <a:buNone/>
            </a:pPr>
            <a:r>
              <a:rPr lang="es-MX" sz="1400" b="1" dirty="0">
                <a:solidFill>
                  <a:srgbClr val="4469FB"/>
                </a:solidFill>
                <a:latin typeface="Calibri" panose="020F0502020204030204" pitchFamily="34" charset="0"/>
                <a:cs typeface="Calibri" panose="020F0502020204030204" pitchFamily="34" charset="0"/>
              </a:rPr>
              <a:t>]</a:t>
            </a:r>
          </a:p>
          <a:p>
            <a:pPr marL="0" indent="0">
              <a:lnSpc>
                <a:spcPct val="100000"/>
              </a:lnSpc>
              <a:buNone/>
            </a:pPr>
            <a:endParaRPr lang="es-MX" sz="1400" b="1" dirty="0">
              <a:solidFill>
                <a:srgbClr val="4469FB"/>
              </a:solidFill>
            </a:endParaRPr>
          </a:p>
        </p:txBody>
      </p:sp>
    </p:spTree>
    <p:extLst>
      <p:ext uri="{BB962C8B-B14F-4D97-AF65-F5344CB8AC3E}">
        <p14:creationId xmlns:p14="http://schemas.microsoft.com/office/powerpoint/2010/main" val="2402626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49680"/>
            <a:ext cx="9144000" cy="539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Título 2">
            <a:extLst>
              <a:ext uri="{FF2B5EF4-FFF2-40B4-BE49-F238E27FC236}">
                <a16:creationId xmlns:a16="http://schemas.microsoft.com/office/drawing/2014/main" id="{A51323D4-03E6-8C40-956D-CDAF8227F500}"/>
              </a:ext>
            </a:extLst>
          </p:cNvPr>
          <p:cNvSpPr>
            <a:spLocks noGrp="1"/>
          </p:cNvSpPr>
          <p:nvPr>
            <p:ph type="ctrTitle"/>
          </p:nvPr>
        </p:nvSpPr>
        <p:spPr/>
        <p:txBody>
          <a:bodyPr/>
          <a:lstStyle/>
          <a:p>
            <a:r>
              <a:rPr lang="es-ES_tradnl" sz="2400" dirty="0"/>
              <a:t>Solución tecnológica </a:t>
            </a:r>
          </a:p>
        </p:txBody>
      </p:sp>
      <p:sp>
        <p:nvSpPr>
          <p:cNvPr id="15" name="Marcador de contenido 2">
            <a:extLst>
              <a:ext uri="{FF2B5EF4-FFF2-40B4-BE49-F238E27FC236}">
                <a16:creationId xmlns:a16="http://schemas.microsoft.com/office/drawing/2014/main" id="{02B38CC8-FFF9-9847-9386-C70739CFD233}"/>
              </a:ext>
            </a:extLst>
          </p:cNvPr>
          <p:cNvSpPr txBox="1">
            <a:spLocks/>
          </p:cNvSpPr>
          <p:nvPr/>
        </p:nvSpPr>
        <p:spPr>
          <a:xfrm>
            <a:off x="3579917" y="2483009"/>
            <a:ext cx="4472183" cy="2935251"/>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20000"/>
              </a:lnSpc>
              <a:spcBef>
                <a:spcPts val="280"/>
              </a:spcBef>
              <a:spcAft>
                <a:spcPts val="0"/>
              </a:spcAft>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9pPr>
          </a:lstStyle>
          <a:p>
            <a:pPr marL="285750" indent="-285750" algn="l">
              <a:buClr>
                <a:srgbClr val="4469FB"/>
              </a:buClr>
              <a:buFont typeface="Arial" panose="020B0604020202020204" pitchFamily="34" charset="0"/>
              <a:buChar char="•"/>
            </a:pPr>
            <a:r>
              <a:rPr lang="es-MX" sz="1500" dirty="0">
                <a:solidFill>
                  <a:schemeClr val="accent6">
                    <a:lumMod val="50000"/>
                  </a:schemeClr>
                </a:solidFill>
              </a:rPr>
              <a:t>El periodo de tiempo en el que se requiere obtener los datos de la consulta, considerado desde el instante en que se ejecuta de la consulta hacia atrás, se debe especificar mediante el parámetro “timespan”.</a:t>
            </a:r>
          </a:p>
          <a:p>
            <a:pPr marL="285750" indent="-285750" algn="l">
              <a:buClr>
                <a:srgbClr val="4469FB"/>
              </a:buClr>
              <a:buFont typeface="Arial" panose="020B0604020202020204" pitchFamily="34" charset="0"/>
              <a:buChar char="•"/>
            </a:pPr>
            <a:r>
              <a:rPr lang="es-MX" sz="1500" dirty="0">
                <a:solidFill>
                  <a:schemeClr val="accent6">
                    <a:lumMod val="50000"/>
                  </a:schemeClr>
                </a:solidFill>
              </a:rPr>
              <a:t>La respuesta se recibe en formato JSON y se transforma para ser almacenada en base de datos.</a:t>
            </a:r>
          </a:p>
          <a:p>
            <a:pPr marL="285750" indent="-285750" algn="l">
              <a:buClr>
                <a:srgbClr val="4469FB"/>
              </a:buClr>
              <a:buFont typeface="Arial" panose="020B0604020202020204" pitchFamily="34" charset="0"/>
              <a:buChar char="•"/>
            </a:pPr>
            <a:r>
              <a:rPr lang="es-MX" sz="1500" dirty="0">
                <a:solidFill>
                  <a:schemeClr val="accent6">
                    <a:lumMod val="50000"/>
                  </a:schemeClr>
                </a:solidFill>
              </a:rPr>
              <a:t>La base de datos se complementa con variables relacionadas con fecha y hora de consulta así como identificadores de los sitios.</a:t>
            </a:r>
          </a:p>
        </p:txBody>
      </p:sp>
      <p:sp>
        <p:nvSpPr>
          <p:cNvPr id="5" name="Oval 4">
            <a:extLst>
              <a:ext uri="{FF2B5EF4-FFF2-40B4-BE49-F238E27FC236}">
                <a16:creationId xmlns:a16="http://schemas.microsoft.com/office/drawing/2014/main" id="{09FE5DE7-C160-D14C-A0A9-4C01311AB8EF}"/>
              </a:ext>
            </a:extLst>
          </p:cNvPr>
          <p:cNvSpPr/>
          <p:nvPr/>
        </p:nvSpPr>
        <p:spPr>
          <a:xfrm>
            <a:off x="843276" y="2710019"/>
            <a:ext cx="2151530" cy="2151530"/>
          </a:xfrm>
          <a:prstGeom prst="ellipse">
            <a:avLst/>
          </a:prstGeom>
          <a:solidFill>
            <a:srgbClr val="6792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_tradnl">
              <a:solidFill>
                <a:srgbClr val="FFDF7B"/>
              </a:solidFill>
            </a:endParaRPr>
          </a:p>
        </p:txBody>
      </p:sp>
      <p:grpSp>
        <p:nvGrpSpPr>
          <p:cNvPr id="6" name="Group 5">
            <a:extLst>
              <a:ext uri="{FF2B5EF4-FFF2-40B4-BE49-F238E27FC236}">
                <a16:creationId xmlns:a16="http://schemas.microsoft.com/office/drawing/2014/main" id="{22610170-1AB3-3744-BF23-B8A360E54D19}"/>
              </a:ext>
            </a:extLst>
          </p:cNvPr>
          <p:cNvGrpSpPr/>
          <p:nvPr/>
        </p:nvGrpSpPr>
        <p:grpSpPr>
          <a:xfrm>
            <a:off x="1416594" y="3281440"/>
            <a:ext cx="1004897" cy="1008688"/>
            <a:chOff x="2700338" y="2224088"/>
            <a:chExt cx="420688" cy="422275"/>
          </a:xfrm>
          <a:solidFill>
            <a:schemeClr val="bg1"/>
          </a:solidFill>
        </p:grpSpPr>
        <p:sp>
          <p:nvSpPr>
            <p:cNvPr id="7" name="Freeform 12">
              <a:extLst>
                <a:ext uri="{FF2B5EF4-FFF2-40B4-BE49-F238E27FC236}">
                  <a16:creationId xmlns:a16="http://schemas.microsoft.com/office/drawing/2014/main" id="{CCA004D4-684F-314C-8B0C-109031984D64}"/>
                </a:ext>
              </a:extLst>
            </p:cNvPr>
            <p:cNvSpPr>
              <a:spLocks noEditPoints="1"/>
            </p:cNvSpPr>
            <p:nvPr/>
          </p:nvSpPr>
          <p:spPr bwMode="auto">
            <a:xfrm>
              <a:off x="2830513" y="2352675"/>
              <a:ext cx="161925" cy="163513"/>
            </a:xfrm>
            <a:custGeom>
              <a:avLst/>
              <a:gdLst>
                <a:gd name="T0" fmla="*/ 38 w 77"/>
                <a:gd name="T1" fmla="*/ 0 h 77"/>
                <a:gd name="T2" fmla="*/ 9 w 77"/>
                <a:gd name="T3" fmla="*/ 13 h 77"/>
                <a:gd name="T4" fmla="*/ 0 w 77"/>
                <a:gd name="T5" fmla="*/ 39 h 77"/>
                <a:gd name="T6" fmla="*/ 38 w 77"/>
                <a:gd name="T7" fmla="*/ 77 h 77"/>
                <a:gd name="T8" fmla="*/ 64 w 77"/>
                <a:gd name="T9" fmla="*/ 67 h 77"/>
                <a:gd name="T10" fmla="*/ 77 w 77"/>
                <a:gd name="T11" fmla="*/ 42 h 77"/>
                <a:gd name="T12" fmla="*/ 77 w 77"/>
                <a:gd name="T13" fmla="*/ 39 h 77"/>
                <a:gd name="T14" fmla="*/ 38 w 77"/>
                <a:gd name="T15" fmla="*/ 0 h 77"/>
                <a:gd name="T16" fmla="*/ 66 w 77"/>
                <a:gd name="T17" fmla="*/ 41 h 77"/>
                <a:gd name="T18" fmla="*/ 38 w 77"/>
                <a:gd name="T19" fmla="*/ 67 h 77"/>
                <a:gd name="T20" fmla="*/ 10 w 77"/>
                <a:gd name="T21" fmla="*/ 39 h 77"/>
                <a:gd name="T22" fmla="*/ 17 w 77"/>
                <a:gd name="T23" fmla="*/ 20 h 77"/>
                <a:gd name="T24" fmla="*/ 38 w 77"/>
                <a:gd name="T25" fmla="*/ 10 h 77"/>
                <a:gd name="T26" fmla="*/ 67 w 77"/>
                <a:gd name="T27" fmla="*/ 39 h 77"/>
                <a:gd name="T28" fmla="*/ 66 w 77"/>
                <a:gd name="T29" fmla="*/ 4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7">
                  <a:moveTo>
                    <a:pt x="38" y="0"/>
                  </a:moveTo>
                  <a:cubicBezTo>
                    <a:pt x="27" y="0"/>
                    <a:pt x="17" y="5"/>
                    <a:pt x="9" y="13"/>
                  </a:cubicBezTo>
                  <a:cubicBezTo>
                    <a:pt x="3" y="20"/>
                    <a:pt x="0" y="29"/>
                    <a:pt x="0" y="39"/>
                  </a:cubicBezTo>
                  <a:cubicBezTo>
                    <a:pt x="0" y="60"/>
                    <a:pt x="17" y="77"/>
                    <a:pt x="38" y="77"/>
                  </a:cubicBezTo>
                  <a:cubicBezTo>
                    <a:pt x="48" y="77"/>
                    <a:pt x="57" y="74"/>
                    <a:pt x="64" y="67"/>
                  </a:cubicBezTo>
                  <a:cubicBezTo>
                    <a:pt x="72" y="60"/>
                    <a:pt x="76" y="51"/>
                    <a:pt x="77" y="42"/>
                  </a:cubicBezTo>
                  <a:cubicBezTo>
                    <a:pt x="77" y="41"/>
                    <a:pt x="77" y="40"/>
                    <a:pt x="77" y="39"/>
                  </a:cubicBezTo>
                  <a:cubicBezTo>
                    <a:pt x="77" y="17"/>
                    <a:pt x="59" y="0"/>
                    <a:pt x="38" y="0"/>
                  </a:cubicBezTo>
                  <a:close/>
                  <a:moveTo>
                    <a:pt x="66" y="41"/>
                  </a:moveTo>
                  <a:cubicBezTo>
                    <a:pt x="65" y="56"/>
                    <a:pt x="53" y="67"/>
                    <a:pt x="38" y="67"/>
                  </a:cubicBezTo>
                  <a:cubicBezTo>
                    <a:pt x="23" y="67"/>
                    <a:pt x="10" y="54"/>
                    <a:pt x="10" y="39"/>
                  </a:cubicBezTo>
                  <a:cubicBezTo>
                    <a:pt x="10" y="32"/>
                    <a:pt x="12" y="25"/>
                    <a:pt x="17" y="20"/>
                  </a:cubicBezTo>
                  <a:cubicBezTo>
                    <a:pt x="22" y="14"/>
                    <a:pt x="30" y="10"/>
                    <a:pt x="38" y="10"/>
                  </a:cubicBezTo>
                  <a:cubicBezTo>
                    <a:pt x="54" y="10"/>
                    <a:pt x="67" y="23"/>
                    <a:pt x="67" y="39"/>
                  </a:cubicBezTo>
                  <a:cubicBezTo>
                    <a:pt x="67" y="40"/>
                    <a:pt x="67" y="41"/>
                    <a:pt x="66" y="41"/>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13">
              <a:extLst>
                <a:ext uri="{FF2B5EF4-FFF2-40B4-BE49-F238E27FC236}">
                  <a16:creationId xmlns:a16="http://schemas.microsoft.com/office/drawing/2014/main" id="{4254D817-BCBC-D144-9C53-83E182EB01F2}"/>
                </a:ext>
              </a:extLst>
            </p:cNvPr>
            <p:cNvSpPr>
              <a:spLocks noEditPoints="1"/>
            </p:cNvSpPr>
            <p:nvPr/>
          </p:nvSpPr>
          <p:spPr bwMode="auto">
            <a:xfrm>
              <a:off x="2700338" y="2224088"/>
              <a:ext cx="420688" cy="422275"/>
            </a:xfrm>
            <a:custGeom>
              <a:avLst/>
              <a:gdLst>
                <a:gd name="T0" fmla="*/ 178 w 198"/>
                <a:gd name="T1" fmla="*/ 90 h 199"/>
                <a:gd name="T2" fmla="*/ 110 w 198"/>
                <a:gd name="T3" fmla="*/ 22 h 199"/>
                <a:gd name="T4" fmla="*/ 108 w 198"/>
                <a:gd name="T5" fmla="*/ 5 h 199"/>
                <a:gd name="T6" fmla="*/ 95 w 198"/>
                <a:gd name="T7" fmla="*/ 0 h 199"/>
                <a:gd name="T8" fmla="*/ 90 w 198"/>
                <a:gd name="T9" fmla="*/ 20 h 199"/>
                <a:gd name="T10" fmla="*/ 40 w 198"/>
                <a:gd name="T11" fmla="*/ 47 h 199"/>
                <a:gd name="T12" fmla="*/ 20 w 198"/>
                <a:gd name="T13" fmla="*/ 90 h 199"/>
                <a:gd name="T14" fmla="*/ 0 w 198"/>
                <a:gd name="T15" fmla="*/ 95 h 199"/>
                <a:gd name="T16" fmla="*/ 5 w 198"/>
                <a:gd name="T17" fmla="*/ 109 h 199"/>
                <a:gd name="T18" fmla="*/ 21 w 198"/>
                <a:gd name="T19" fmla="*/ 109 h 199"/>
                <a:gd name="T20" fmla="*/ 90 w 198"/>
                <a:gd name="T21" fmla="*/ 179 h 199"/>
                <a:gd name="T22" fmla="*/ 95 w 198"/>
                <a:gd name="T23" fmla="*/ 199 h 199"/>
                <a:gd name="T24" fmla="*/ 108 w 198"/>
                <a:gd name="T25" fmla="*/ 194 h 199"/>
                <a:gd name="T26" fmla="*/ 109 w 198"/>
                <a:gd name="T27" fmla="*/ 178 h 199"/>
                <a:gd name="T28" fmla="*/ 178 w 198"/>
                <a:gd name="T29" fmla="*/ 109 h 199"/>
                <a:gd name="T30" fmla="*/ 198 w 198"/>
                <a:gd name="T31" fmla="*/ 104 h 199"/>
                <a:gd name="T32" fmla="*/ 194 w 198"/>
                <a:gd name="T33" fmla="*/ 90 h 199"/>
                <a:gd name="T34" fmla="*/ 108 w 198"/>
                <a:gd name="T35" fmla="*/ 160 h 199"/>
                <a:gd name="T36" fmla="*/ 95 w 198"/>
                <a:gd name="T37" fmla="*/ 155 h 199"/>
                <a:gd name="T38" fmla="*/ 90 w 198"/>
                <a:gd name="T39" fmla="*/ 162 h 199"/>
                <a:gd name="T40" fmla="*/ 36 w 198"/>
                <a:gd name="T41" fmla="*/ 109 h 199"/>
                <a:gd name="T42" fmla="*/ 39 w 198"/>
                <a:gd name="T43" fmla="*/ 109 h 199"/>
                <a:gd name="T44" fmla="*/ 44 w 198"/>
                <a:gd name="T45" fmla="*/ 95 h 199"/>
                <a:gd name="T46" fmla="*/ 36 w 198"/>
                <a:gd name="T47" fmla="*/ 90 h 199"/>
                <a:gd name="T48" fmla="*/ 52 w 198"/>
                <a:gd name="T49" fmla="*/ 57 h 199"/>
                <a:gd name="T50" fmla="*/ 90 w 198"/>
                <a:gd name="T51" fmla="*/ 37 h 199"/>
                <a:gd name="T52" fmla="*/ 95 w 198"/>
                <a:gd name="T53" fmla="*/ 44 h 199"/>
                <a:gd name="T54" fmla="*/ 108 w 198"/>
                <a:gd name="T55" fmla="*/ 39 h 199"/>
                <a:gd name="T56" fmla="*/ 110 w 198"/>
                <a:gd name="T57" fmla="*/ 37 h 199"/>
                <a:gd name="T58" fmla="*/ 162 w 198"/>
                <a:gd name="T59" fmla="*/ 90 h 199"/>
                <a:gd name="T60" fmla="*/ 155 w 198"/>
                <a:gd name="T61" fmla="*/ 95 h 199"/>
                <a:gd name="T62" fmla="*/ 160 w 198"/>
                <a:gd name="T63" fmla="*/ 109 h 199"/>
                <a:gd name="T64" fmla="*/ 162 w 198"/>
                <a:gd name="T65" fmla="*/ 110 h 199"/>
                <a:gd name="T66" fmla="*/ 108 w 198"/>
                <a:gd name="T67" fmla="*/ 162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8" h="199">
                  <a:moveTo>
                    <a:pt x="194" y="90"/>
                  </a:moveTo>
                  <a:cubicBezTo>
                    <a:pt x="194" y="90"/>
                    <a:pt x="182" y="90"/>
                    <a:pt x="178" y="90"/>
                  </a:cubicBezTo>
                  <a:cubicBezTo>
                    <a:pt x="177" y="90"/>
                    <a:pt x="177" y="90"/>
                    <a:pt x="177" y="89"/>
                  </a:cubicBezTo>
                  <a:cubicBezTo>
                    <a:pt x="173" y="54"/>
                    <a:pt x="145" y="26"/>
                    <a:pt x="110" y="22"/>
                  </a:cubicBezTo>
                  <a:cubicBezTo>
                    <a:pt x="109" y="22"/>
                    <a:pt x="108" y="21"/>
                    <a:pt x="108" y="20"/>
                  </a:cubicBezTo>
                  <a:cubicBezTo>
                    <a:pt x="108" y="17"/>
                    <a:pt x="108" y="5"/>
                    <a:pt x="108" y="5"/>
                  </a:cubicBezTo>
                  <a:cubicBezTo>
                    <a:pt x="108" y="2"/>
                    <a:pt x="106" y="0"/>
                    <a:pt x="104" y="0"/>
                  </a:cubicBezTo>
                  <a:cubicBezTo>
                    <a:pt x="95" y="0"/>
                    <a:pt x="95" y="0"/>
                    <a:pt x="95" y="0"/>
                  </a:cubicBezTo>
                  <a:cubicBezTo>
                    <a:pt x="92" y="0"/>
                    <a:pt x="90" y="2"/>
                    <a:pt x="90" y="5"/>
                  </a:cubicBezTo>
                  <a:cubicBezTo>
                    <a:pt x="90" y="5"/>
                    <a:pt x="90" y="17"/>
                    <a:pt x="90" y="20"/>
                  </a:cubicBezTo>
                  <a:cubicBezTo>
                    <a:pt x="90" y="21"/>
                    <a:pt x="89" y="22"/>
                    <a:pt x="89" y="22"/>
                  </a:cubicBezTo>
                  <a:cubicBezTo>
                    <a:pt x="70" y="24"/>
                    <a:pt x="53" y="34"/>
                    <a:pt x="40" y="47"/>
                  </a:cubicBezTo>
                  <a:cubicBezTo>
                    <a:pt x="30" y="59"/>
                    <a:pt x="23" y="73"/>
                    <a:pt x="21" y="89"/>
                  </a:cubicBezTo>
                  <a:cubicBezTo>
                    <a:pt x="21" y="90"/>
                    <a:pt x="21" y="90"/>
                    <a:pt x="20" y="90"/>
                  </a:cubicBezTo>
                  <a:cubicBezTo>
                    <a:pt x="16" y="90"/>
                    <a:pt x="5" y="90"/>
                    <a:pt x="5" y="90"/>
                  </a:cubicBezTo>
                  <a:cubicBezTo>
                    <a:pt x="2" y="90"/>
                    <a:pt x="0" y="92"/>
                    <a:pt x="0" y="95"/>
                  </a:cubicBezTo>
                  <a:cubicBezTo>
                    <a:pt x="0" y="104"/>
                    <a:pt x="0" y="104"/>
                    <a:pt x="0" y="104"/>
                  </a:cubicBezTo>
                  <a:cubicBezTo>
                    <a:pt x="0" y="106"/>
                    <a:pt x="2" y="109"/>
                    <a:pt x="5" y="109"/>
                  </a:cubicBezTo>
                  <a:cubicBezTo>
                    <a:pt x="5" y="109"/>
                    <a:pt x="16" y="109"/>
                    <a:pt x="20" y="109"/>
                  </a:cubicBezTo>
                  <a:cubicBezTo>
                    <a:pt x="21" y="109"/>
                    <a:pt x="21" y="109"/>
                    <a:pt x="21" y="109"/>
                  </a:cubicBezTo>
                  <a:cubicBezTo>
                    <a:pt x="25" y="145"/>
                    <a:pt x="54" y="173"/>
                    <a:pt x="89" y="178"/>
                  </a:cubicBezTo>
                  <a:cubicBezTo>
                    <a:pt x="89" y="178"/>
                    <a:pt x="90" y="178"/>
                    <a:pt x="90" y="179"/>
                  </a:cubicBezTo>
                  <a:cubicBezTo>
                    <a:pt x="90" y="182"/>
                    <a:pt x="90" y="194"/>
                    <a:pt x="90" y="194"/>
                  </a:cubicBezTo>
                  <a:cubicBezTo>
                    <a:pt x="90" y="196"/>
                    <a:pt x="92" y="199"/>
                    <a:pt x="95" y="199"/>
                  </a:cubicBezTo>
                  <a:cubicBezTo>
                    <a:pt x="104" y="199"/>
                    <a:pt x="104" y="199"/>
                    <a:pt x="104" y="199"/>
                  </a:cubicBezTo>
                  <a:cubicBezTo>
                    <a:pt x="106" y="199"/>
                    <a:pt x="108" y="196"/>
                    <a:pt x="108" y="194"/>
                  </a:cubicBezTo>
                  <a:cubicBezTo>
                    <a:pt x="108" y="194"/>
                    <a:pt x="108" y="182"/>
                    <a:pt x="108" y="179"/>
                  </a:cubicBezTo>
                  <a:cubicBezTo>
                    <a:pt x="108" y="178"/>
                    <a:pt x="109" y="178"/>
                    <a:pt x="109" y="178"/>
                  </a:cubicBezTo>
                  <a:cubicBezTo>
                    <a:pt x="145" y="173"/>
                    <a:pt x="173" y="145"/>
                    <a:pt x="178" y="109"/>
                  </a:cubicBezTo>
                  <a:cubicBezTo>
                    <a:pt x="178" y="109"/>
                    <a:pt x="178" y="109"/>
                    <a:pt x="178" y="109"/>
                  </a:cubicBezTo>
                  <a:cubicBezTo>
                    <a:pt x="182" y="109"/>
                    <a:pt x="194" y="109"/>
                    <a:pt x="194" y="109"/>
                  </a:cubicBezTo>
                  <a:cubicBezTo>
                    <a:pt x="196" y="109"/>
                    <a:pt x="198" y="106"/>
                    <a:pt x="198" y="104"/>
                  </a:cubicBezTo>
                  <a:cubicBezTo>
                    <a:pt x="198" y="95"/>
                    <a:pt x="198" y="95"/>
                    <a:pt x="198" y="95"/>
                  </a:cubicBezTo>
                  <a:cubicBezTo>
                    <a:pt x="198" y="92"/>
                    <a:pt x="196" y="90"/>
                    <a:pt x="194" y="90"/>
                  </a:cubicBezTo>
                  <a:close/>
                  <a:moveTo>
                    <a:pt x="108" y="162"/>
                  </a:moveTo>
                  <a:cubicBezTo>
                    <a:pt x="108" y="162"/>
                    <a:pt x="108" y="160"/>
                    <a:pt x="108" y="160"/>
                  </a:cubicBezTo>
                  <a:cubicBezTo>
                    <a:pt x="108" y="157"/>
                    <a:pt x="106" y="155"/>
                    <a:pt x="104" y="155"/>
                  </a:cubicBezTo>
                  <a:cubicBezTo>
                    <a:pt x="95" y="155"/>
                    <a:pt x="95" y="155"/>
                    <a:pt x="95" y="155"/>
                  </a:cubicBezTo>
                  <a:cubicBezTo>
                    <a:pt x="92" y="155"/>
                    <a:pt x="90" y="157"/>
                    <a:pt x="90" y="160"/>
                  </a:cubicBezTo>
                  <a:cubicBezTo>
                    <a:pt x="90" y="160"/>
                    <a:pt x="90" y="162"/>
                    <a:pt x="90" y="162"/>
                  </a:cubicBezTo>
                  <a:cubicBezTo>
                    <a:pt x="90" y="163"/>
                    <a:pt x="89" y="163"/>
                    <a:pt x="89" y="163"/>
                  </a:cubicBezTo>
                  <a:cubicBezTo>
                    <a:pt x="61" y="158"/>
                    <a:pt x="40" y="137"/>
                    <a:pt x="36" y="109"/>
                  </a:cubicBezTo>
                  <a:cubicBezTo>
                    <a:pt x="36" y="109"/>
                    <a:pt x="36" y="109"/>
                    <a:pt x="36" y="109"/>
                  </a:cubicBezTo>
                  <a:cubicBezTo>
                    <a:pt x="39" y="109"/>
                    <a:pt x="39" y="109"/>
                    <a:pt x="39" y="109"/>
                  </a:cubicBezTo>
                  <a:cubicBezTo>
                    <a:pt x="41" y="109"/>
                    <a:pt x="44" y="106"/>
                    <a:pt x="44" y="104"/>
                  </a:cubicBezTo>
                  <a:cubicBezTo>
                    <a:pt x="44" y="95"/>
                    <a:pt x="44" y="95"/>
                    <a:pt x="44" y="95"/>
                  </a:cubicBezTo>
                  <a:cubicBezTo>
                    <a:pt x="44" y="92"/>
                    <a:pt x="41" y="90"/>
                    <a:pt x="39" y="90"/>
                  </a:cubicBezTo>
                  <a:cubicBezTo>
                    <a:pt x="36" y="90"/>
                    <a:pt x="36" y="90"/>
                    <a:pt x="36" y="90"/>
                  </a:cubicBezTo>
                  <a:cubicBezTo>
                    <a:pt x="36" y="90"/>
                    <a:pt x="36" y="90"/>
                    <a:pt x="36" y="90"/>
                  </a:cubicBezTo>
                  <a:cubicBezTo>
                    <a:pt x="38" y="77"/>
                    <a:pt x="44" y="66"/>
                    <a:pt x="52" y="57"/>
                  </a:cubicBezTo>
                  <a:cubicBezTo>
                    <a:pt x="61" y="46"/>
                    <a:pt x="74" y="39"/>
                    <a:pt x="89" y="37"/>
                  </a:cubicBezTo>
                  <a:cubicBezTo>
                    <a:pt x="89" y="37"/>
                    <a:pt x="90" y="36"/>
                    <a:pt x="90" y="37"/>
                  </a:cubicBezTo>
                  <a:cubicBezTo>
                    <a:pt x="90" y="37"/>
                    <a:pt x="90" y="39"/>
                    <a:pt x="90" y="39"/>
                  </a:cubicBezTo>
                  <a:cubicBezTo>
                    <a:pt x="90" y="42"/>
                    <a:pt x="92" y="44"/>
                    <a:pt x="95" y="44"/>
                  </a:cubicBezTo>
                  <a:cubicBezTo>
                    <a:pt x="104" y="44"/>
                    <a:pt x="104" y="44"/>
                    <a:pt x="104" y="44"/>
                  </a:cubicBezTo>
                  <a:cubicBezTo>
                    <a:pt x="106" y="44"/>
                    <a:pt x="108" y="42"/>
                    <a:pt x="108" y="39"/>
                  </a:cubicBezTo>
                  <a:cubicBezTo>
                    <a:pt x="108" y="39"/>
                    <a:pt x="108" y="37"/>
                    <a:pt x="108" y="37"/>
                  </a:cubicBezTo>
                  <a:cubicBezTo>
                    <a:pt x="108" y="36"/>
                    <a:pt x="109" y="37"/>
                    <a:pt x="110" y="37"/>
                  </a:cubicBezTo>
                  <a:cubicBezTo>
                    <a:pt x="137" y="41"/>
                    <a:pt x="158" y="62"/>
                    <a:pt x="162" y="89"/>
                  </a:cubicBezTo>
                  <a:cubicBezTo>
                    <a:pt x="162" y="89"/>
                    <a:pt x="162" y="90"/>
                    <a:pt x="162" y="90"/>
                  </a:cubicBezTo>
                  <a:cubicBezTo>
                    <a:pt x="161" y="90"/>
                    <a:pt x="160" y="90"/>
                    <a:pt x="160" y="90"/>
                  </a:cubicBezTo>
                  <a:cubicBezTo>
                    <a:pt x="157" y="90"/>
                    <a:pt x="155" y="92"/>
                    <a:pt x="155" y="95"/>
                  </a:cubicBezTo>
                  <a:cubicBezTo>
                    <a:pt x="155" y="104"/>
                    <a:pt x="155" y="104"/>
                    <a:pt x="155" y="104"/>
                  </a:cubicBezTo>
                  <a:cubicBezTo>
                    <a:pt x="155" y="106"/>
                    <a:pt x="157" y="109"/>
                    <a:pt x="160" y="109"/>
                  </a:cubicBezTo>
                  <a:cubicBezTo>
                    <a:pt x="160" y="109"/>
                    <a:pt x="161" y="109"/>
                    <a:pt x="162" y="109"/>
                  </a:cubicBezTo>
                  <a:cubicBezTo>
                    <a:pt x="163" y="109"/>
                    <a:pt x="162" y="109"/>
                    <a:pt x="162" y="110"/>
                  </a:cubicBezTo>
                  <a:cubicBezTo>
                    <a:pt x="158" y="137"/>
                    <a:pt x="137" y="158"/>
                    <a:pt x="110" y="163"/>
                  </a:cubicBezTo>
                  <a:cubicBezTo>
                    <a:pt x="109" y="163"/>
                    <a:pt x="108" y="163"/>
                    <a:pt x="108" y="162"/>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2098144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80160"/>
            <a:ext cx="9144000" cy="538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Título 2">
            <a:extLst>
              <a:ext uri="{FF2B5EF4-FFF2-40B4-BE49-F238E27FC236}">
                <a16:creationId xmlns:a16="http://schemas.microsoft.com/office/drawing/2014/main" id="{A51323D4-03E6-8C40-956D-CDAF8227F500}"/>
              </a:ext>
            </a:extLst>
          </p:cNvPr>
          <p:cNvSpPr>
            <a:spLocks noGrp="1"/>
          </p:cNvSpPr>
          <p:nvPr>
            <p:ph type="ctrTitle"/>
          </p:nvPr>
        </p:nvSpPr>
        <p:spPr/>
        <p:txBody>
          <a:bodyPr/>
          <a:lstStyle/>
          <a:p>
            <a:r>
              <a:rPr lang="es-ES_tradnl" sz="2400" dirty="0"/>
              <a:t>Aspectos críticos y relevantes</a:t>
            </a:r>
          </a:p>
        </p:txBody>
      </p:sp>
      <p:sp>
        <p:nvSpPr>
          <p:cNvPr id="15" name="Marcador de contenido 2">
            <a:extLst>
              <a:ext uri="{FF2B5EF4-FFF2-40B4-BE49-F238E27FC236}">
                <a16:creationId xmlns:a16="http://schemas.microsoft.com/office/drawing/2014/main" id="{02B38CC8-FFF9-9847-9386-C70739CFD233}"/>
              </a:ext>
            </a:extLst>
          </p:cNvPr>
          <p:cNvSpPr txBox="1">
            <a:spLocks/>
          </p:cNvSpPr>
          <p:nvPr/>
        </p:nvSpPr>
        <p:spPr>
          <a:xfrm>
            <a:off x="3016325" y="2260087"/>
            <a:ext cx="5137673" cy="2935251"/>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20000"/>
              </a:lnSpc>
              <a:spcBef>
                <a:spcPts val="280"/>
              </a:spcBef>
              <a:spcAft>
                <a:spcPts val="0"/>
              </a:spcAft>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9pPr>
          </a:lstStyle>
          <a:p>
            <a:pPr marL="285750" indent="-285750" algn="l">
              <a:buClr>
                <a:srgbClr val="4469FB"/>
              </a:buClr>
              <a:buFont typeface="Arial" panose="020B0604020202020204" pitchFamily="34" charset="0"/>
              <a:buChar char="•"/>
            </a:pPr>
            <a:r>
              <a:rPr lang="es-MX" sz="1500" dirty="0">
                <a:solidFill>
                  <a:schemeClr val="accent6">
                    <a:lumMod val="50000"/>
                  </a:schemeClr>
                </a:solidFill>
              </a:rPr>
              <a:t>Una peculiaridad de este proyecto es la gran cantidad de datos que se obtienen de las consultas, por lo que se buscó una opción que ofreciera velocidad de lectura y escritura, y se eligió la base de datos Cassandra.</a:t>
            </a:r>
          </a:p>
          <a:p>
            <a:pPr marL="285750" indent="-285750" algn="l">
              <a:buClr>
                <a:srgbClr val="4469FB"/>
              </a:buClr>
              <a:buFont typeface="Arial" panose="020B0604020202020204" pitchFamily="34" charset="0"/>
              <a:buChar char="•"/>
            </a:pPr>
            <a:endParaRPr lang="es-MX" sz="1500" dirty="0">
              <a:solidFill>
                <a:schemeClr val="accent6">
                  <a:lumMod val="50000"/>
                </a:schemeClr>
              </a:solidFill>
            </a:endParaRPr>
          </a:p>
          <a:p>
            <a:pPr marL="285750" indent="-285750" algn="l">
              <a:buClr>
                <a:srgbClr val="4469FB"/>
              </a:buClr>
              <a:buFont typeface="Arial" panose="020B0604020202020204" pitchFamily="34" charset="0"/>
              <a:buChar char="•"/>
            </a:pPr>
            <a:r>
              <a:rPr lang="es-MX" sz="1500" dirty="0">
                <a:solidFill>
                  <a:schemeClr val="accent6">
                    <a:lumMod val="50000"/>
                  </a:schemeClr>
                </a:solidFill>
              </a:rPr>
              <a:t>Mediante el área de gestión de TICs de la Universidad de Guadalajara, que cuenta con infraestructura de nube privada, se proporcionó el equipo requerido, con una gran cantidad de procesadores, así como de memoria, mismo en el que se instaló y configuró la base de datos Cassandra en un esquema de único nodo con un equipo con 90 GB de RAM y 20 procesadores.</a:t>
            </a:r>
          </a:p>
        </p:txBody>
      </p:sp>
      <p:pic>
        <p:nvPicPr>
          <p:cNvPr id="5" name="Picture 4">
            <a:extLst>
              <a:ext uri="{FF2B5EF4-FFF2-40B4-BE49-F238E27FC236}">
                <a16:creationId xmlns:a16="http://schemas.microsoft.com/office/drawing/2014/main" id="{A143E010-1398-174F-A713-A9F2272D603B}"/>
              </a:ext>
            </a:extLst>
          </p:cNvPr>
          <p:cNvPicPr>
            <a:picLocks noChangeAspect="1"/>
          </p:cNvPicPr>
          <p:nvPr/>
        </p:nvPicPr>
        <p:blipFill rotWithShape="1">
          <a:blip r:embed="rId3"/>
          <a:srcRect r="15720"/>
          <a:stretch/>
        </p:blipFill>
        <p:spPr>
          <a:xfrm rot="10800000">
            <a:off x="-1" y="1290319"/>
            <a:ext cx="2673926" cy="5384799"/>
          </a:xfrm>
          <a:prstGeom prst="rect">
            <a:avLst/>
          </a:prstGeom>
        </p:spPr>
      </p:pic>
    </p:spTree>
    <p:extLst>
      <p:ext uri="{BB962C8B-B14F-4D97-AF65-F5344CB8AC3E}">
        <p14:creationId xmlns:p14="http://schemas.microsoft.com/office/powerpoint/2010/main" val="1827894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300480"/>
            <a:ext cx="9144000" cy="535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 name="Título 2">
            <a:extLst>
              <a:ext uri="{FF2B5EF4-FFF2-40B4-BE49-F238E27FC236}">
                <a16:creationId xmlns:a16="http://schemas.microsoft.com/office/drawing/2014/main" id="{A51323D4-03E6-8C40-956D-CDAF8227F500}"/>
              </a:ext>
            </a:extLst>
          </p:cNvPr>
          <p:cNvSpPr>
            <a:spLocks noGrp="1"/>
          </p:cNvSpPr>
          <p:nvPr>
            <p:ph type="ctrTitle"/>
          </p:nvPr>
        </p:nvSpPr>
        <p:spPr/>
        <p:txBody>
          <a:bodyPr/>
          <a:lstStyle/>
          <a:p>
            <a:r>
              <a:rPr lang="es-ES_tradnl" sz="2400" dirty="0"/>
              <a:t>Aspectos críticos y relevantes</a:t>
            </a:r>
          </a:p>
        </p:txBody>
      </p:sp>
      <p:sp>
        <p:nvSpPr>
          <p:cNvPr id="15" name="Marcador de contenido 2">
            <a:extLst>
              <a:ext uri="{FF2B5EF4-FFF2-40B4-BE49-F238E27FC236}">
                <a16:creationId xmlns:a16="http://schemas.microsoft.com/office/drawing/2014/main" id="{02B38CC8-FFF9-9847-9386-C70739CFD233}"/>
              </a:ext>
            </a:extLst>
          </p:cNvPr>
          <p:cNvSpPr txBox="1">
            <a:spLocks/>
          </p:cNvSpPr>
          <p:nvPr/>
        </p:nvSpPr>
        <p:spPr>
          <a:xfrm>
            <a:off x="3242454" y="2049715"/>
            <a:ext cx="4936346" cy="2935251"/>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20000"/>
              </a:lnSpc>
              <a:spcBef>
                <a:spcPts val="280"/>
              </a:spcBef>
              <a:spcAft>
                <a:spcPts val="0"/>
              </a:spcAft>
              <a:buClr>
                <a:schemeClr val="dk1"/>
              </a:buClr>
              <a:buFont typeface="Arial"/>
              <a:buNone/>
              <a:defRPr sz="1100" b="0" i="0" u="none" strike="noStrike" cap="none">
                <a:solidFill>
                  <a:schemeClr val="bg1">
                    <a:lumMod val="50000"/>
                  </a:schemeClr>
                </a:solidFill>
                <a:latin typeface="Calibri"/>
                <a:ea typeface="Calibri"/>
                <a:cs typeface="Calibri"/>
                <a:sym typeface="Calibri"/>
              </a:defRPr>
            </a:lvl1pPr>
            <a:lvl2pPr marL="457200" marR="0" lvl="1"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2pPr>
            <a:lvl3pPr marL="914400" marR="0" lvl="2"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3pPr>
            <a:lvl4pPr marL="1371600" marR="0" lvl="3"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4pPr>
            <a:lvl5pPr marL="1828800" marR="0" lvl="4" indent="0" algn="ctr" rtl="0">
              <a:lnSpc>
                <a:spcPct val="100000"/>
              </a:lnSpc>
              <a:spcBef>
                <a:spcPts val="160"/>
              </a:spcBef>
              <a:spcAft>
                <a:spcPts val="0"/>
              </a:spcAft>
              <a:buClr>
                <a:srgbClr val="8D8E8F"/>
              </a:buClr>
              <a:buSzPct val="100000"/>
              <a:buFont typeface="Arial"/>
              <a:buNone/>
              <a:defRPr sz="800" b="0" i="0" u="none" strike="noStrike" cap="none">
                <a:solidFill>
                  <a:srgbClr val="8D8E8F"/>
                </a:solidFill>
                <a:latin typeface="Helvetica Neue"/>
                <a:ea typeface="Helvetica Neue"/>
                <a:cs typeface="Helvetica Neue"/>
                <a:sym typeface="Helvetica Neue"/>
              </a:defRPr>
            </a:lvl5pPr>
            <a:lvl6pPr marL="2286000" marR="0" lvl="5"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6pPr>
            <a:lvl7pPr marL="2743200" marR="0" lvl="6"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7pPr>
            <a:lvl8pPr marL="3200400" marR="0" lvl="7"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8pPr>
            <a:lvl9pPr marL="3657600" marR="0" lvl="8" indent="0" algn="ctr" rtl="0">
              <a:lnSpc>
                <a:spcPct val="100000"/>
              </a:lnSpc>
              <a:spcBef>
                <a:spcPts val="400"/>
              </a:spcBef>
              <a:spcAft>
                <a:spcPts val="0"/>
              </a:spcAft>
              <a:buClr>
                <a:srgbClr val="8D8E8F"/>
              </a:buClr>
              <a:buSzPct val="100000"/>
              <a:buFont typeface="Arial"/>
              <a:buNone/>
              <a:defRPr sz="2000" b="0" i="0" u="none" strike="noStrike" cap="none">
                <a:solidFill>
                  <a:srgbClr val="8D8E8F"/>
                </a:solidFill>
                <a:latin typeface="Calibri"/>
                <a:ea typeface="Calibri"/>
                <a:cs typeface="Calibri"/>
                <a:sym typeface="Calibri"/>
              </a:defRPr>
            </a:lvl9pPr>
          </a:lstStyle>
          <a:p>
            <a:pPr marL="285750" indent="-285750" algn="l">
              <a:buClr>
                <a:srgbClr val="4469FB"/>
              </a:buClr>
              <a:buFont typeface="Arial" panose="020B0604020202020204" pitchFamily="34" charset="0"/>
              <a:buChar char="•"/>
            </a:pPr>
            <a:r>
              <a:rPr lang="es-MX" sz="1500" dirty="0">
                <a:solidFill>
                  <a:schemeClr val="accent6">
                    <a:lumMod val="50000"/>
                  </a:schemeClr>
                </a:solidFill>
                <a:latin typeface="Calibri" panose="020F0502020204030204" pitchFamily="34" charset="0"/>
                <a:cs typeface="Calibri" panose="020F0502020204030204" pitchFamily="34" charset="0"/>
              </a:rPr>
              <a:t>El procesamiento automatizado de los datos se realiza utilizando Apache Spark a través de lenguaje Python.</a:t>
            </a:r>
          </a:p>
          <a:p>
            <a:pPr marL="285750" indent="-285750" algn="l">
              <a:buClr>
                <a:srgbClr val="4469FB"/>
              </a:buClr>
              <a:buFont typeface="Arial" panose="020B0604020202020204" pitchFamily="34" charset="0"/>
              <a:buChar char="•"/>
            </a:pPr>
            <a:r>
              <a:rPr lang="es-MX" sz="1500" dirty="0">
                <a:solidFill>
                  <a:schemeClr val="accent6">
                    <a:lumMod val="50000"/>
                  </a:schemeClr>
                </a:solidFill>
                <a:latin typeface="Calibri" panose="020F0502020204030204" pitchFamily="34" charset="0"/>
                <a:cs typeface="Calibri" panose="020F0502020204030204" pitchFamily="34" charset="0"/>
              </a:rPr>
              <a:t>Se desarrollaron diversos scripts para llevar a cabo las tareas principales de:</a:t>
            </a:r>
          </a:p>
          <a:p>
            <a:pPr marL="742950" lvl="1" indent="-285750" algn="l">
              <a:buClr>
                <a:srgbClr val="8095FE"/>
              </a:buClr>
              <a:buFont typeface="Arial" panose="020B0604020202020204" pitchFamily="34" charset="0"/>
              <a:buChar char="•"/>
            </a:pPr>
            <a:r>
              <a:rPr lang="es-MX" sz="1500" dirty="0">
                <a:solidFill>
                  <a:schemeClr val="accent6">
                    <a:lumMod val="50000"/>
                  </a:schemeClr>
                </a:solidFill>
                <a:latin typeface="Calibri" panose="020F0502020204030204" pitchFamily="34" charset="0"/>
                <a:cs typeface="Calibri" panose="020F0502020204030204" pitchFamily="34" charset="0"/>
              </a:rPr>
              <a:t>Realizar los cáculos correspondientes al conteo y discriminación de </a:t>
            </a:r>
            <a:r>
              <a:rPr lang="es-MX" sz="1500" b="1" dirty="0">
                <a:solidFill>
                  <a:schemeClr val="accent6">
                    <a:lumMod val="50000"/>
                  </a:schemeClr>
                </a:solidFill>
                <a:latin typeface="Calibri" panose="020F0502020204030204" pitchFamily="34" charset="0"/>
                <a:cs typeface="Calibri" panose="020F0502020204030204" pitchFamily="34" charset="0"/>
              </a:rPr>
              <a:t>dispositivos únicos </a:t>
            </a:r>
            <a:r>
              <a:rPr lang="es-MX" sz="1500" dirty="0">
                <a:solidFill>
                  <a:schemeClr val="accent6">
                    <a:lumMod val="50000"/>
                  </a:schemeClr>
                </a:solidFill>
                <a:latin typeface="Calibri" panose="020F0502020204030204" pitchFamily="34" charset="0"/>
                <a:cs typeface="Calibri" panose="020F0502020204030204" pitchFamily="34" charset="0"/>
              </a:rPr>
              <a:t>de usuarios que se conectan diariamente a los sitios de internet del programa</a:t>
            </a:r>
          </a:p>
          <a:p>
            <a:pPr marL="742950" lvl="1" indent="-285750" algn="l">
              <a:buClr>
                <a:srgbClr val="8095FE"/>
              </a:buClr>
              <a:buFont typeface="Arial" panose="020B0604020202020204" pitchFamily="34" charset="0"/>
              <a:buChar char="•"/>
            </a:pPr>
            <a:r>
              <a:rPr lang="es-MX" sz="1500" dirty="0">
                <a:solidFill>
                  <a:schemeClr val="accent6">
                    <a:lumMod val="50000"/>
                  </a:schemeClr>
                </a:solidFill>
                <a:latin typeface="Calibri" panose="020F0502020204030204" pitchFamily="34" charset="0"/>
                <a:cs typeface="Calibri" panose="020F0502020204030204" pitchFamily="34" charset="0"/>
              </a:rPr>
              <a:t>Ejecutar los cálculos de forma mensual para obtener los indicadores que se presentan en tablero.</a:t>
            </a:r>
          </a:p>
          <a:p>
            <a:pPr marL="285750" indent="-285750" algn="l">
              <a:buClr>
                <a:srgbClr val="4469FB"/>
              </a:buClr>
              <a:buFont typeface="Arial" panose="020B0604020202020204" pitchFamily="34" charset="0"/>
              <a:buChar char="•"/>
            </a:pPr>
            <a:r>
              <a:rPr lang="es-MX" sz="1500" dirty="0">
                <a:solidFill>
                  <a:schemeClr val="accent6">
                    <a:lumMod val="50000"/>
                  </a:schemeClr>
                </a:solidFill>
                <a:latin typeface="Calibri" panose="020F0502020204030204" pitchFamily="34" charset="0"/>
                <a:cs typeface="Calibri" panose="020F0502020204030204" pitchFamily="34" charset="0"/>
              </a:rPr>
              <a:t>Para los cálculos se considera además, información proveniente de otra base de datos, relativa a variables sociodemográficas de los sitios.</a:t>
            </a:r>
          </a:p>
          <a:p>
            <a:pPr marL="742950" lvl="1" indent="-285750" algn="l">
              <a:buClr>
                <a:srgbClr val="4469FB"/>
              </a:buClr>
              <a:buFont typeface="Arial" panose="020B0604020202020204" pitchFamily="34" charset="0"/>
              <a:buChar char="•"/>
            </a:pPr>
            <a:endParaRPr lang="es-MX" sz="1500" dirty="0">
              <a:solidFill>
                <a:schemeClr val="accent6">
                  <a:lumMod val="50000"/>
                </a:schemeClr>
              </a:solidFill>
            </a:endParaRPr>
          </a:p>
        </p:txBody>
      </p:sp>
      <p:pic>
        <p:nvPicPr>
          <p:cNvPr id="6" name="Picture 5">
            <a:extLst>
              <a:ext uri="{FF2B5EF4-FFF2-40B4-BE49-F238E27FC236}">
                <a16:creationId xmlns:a16="http://schemas.microsoft.com/office/drawing/2014/main" id="{A4B85BDF-98A5-FC49-9B6C-D14CE291442B}"/>
              </a:ext>
            </a:extLst>
          </p:cNvPr>
          <p:cNvPicPr>
            <a:picLocks noChangeAspect="1"/>
          </p:cNvPicPr>
          <p:nvPr/>
        </p:nvPicPr>
        <p:blipFill rotWithShape="1">
          <a:blip r:embed="rId3"/>
          <a:srcRect r="15720"/>
          <a:stretch/>
        </p:blipFill>
        <p:spPr>
          <a:xfrm rot="10800000">
            <a:off x="-1" y="1311167"/>
            <a:ext cx="2673926" cy="5353792"/>
          </a:xfrm>
          <a:prstGeom prst="rect">
            <a:avLst/>
          </a:prstGeom>
        </p:spPr>
      </p:pic>
    </p:spTree>
    <p:extLst>
      <p:ext uri="{BB962C8B-B14F-4D97-AF65-F5344CB8AC3E}">
        <p14:creationId xmlns:p14="http://schemas.microsoft.com/office/powerpoint/2010/main" val="78167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Custom 2">
      <a:dk1>
        <a:srgbClr val="31373B"/>
      </a:dk1>
      <a:lt1>
        <a:srgbClr val="FFFFFF"/>
      </a:lt1>
      <a:dk2>
        <a:srgbClr val="31373B"/>
      </a:dk2>
      <a:lt2>
        <a:srgbClr val="FFFFFF"/>
      </a:lt2>
      <a:accent1>
        <a:srgbClr val="2C4FFB"/>
      </a:accent1>
      <a:accent2>
        <a:srgbClr val="1FB8C5"/>
      </a:accent2>
      <a:accent3>
        <a:srgbClr val="C0C1C6"/>
      </a:accent3>
      <a:accent4>
        <a:srgbClr val="9FA1A3"/>
      </a:accent4>
      <a:accent5>
        <a:srgbClr val="939598"/>
      </a:accent5>
      <a:accent6>
        <a:srgbClr val="808285"/>
      </a:accent6>
      <a:hlink>
        <a:srgbClr val="3795D2"/>
      </a:hlink>
      <a:folHlink>
        <a:srgbClr val="3795D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64069</TotalTime>
  <Words>859</Words>
  <Application>Microsoft Macintosh PowerPoint</Application>
  <PresentationFormat>Personalizado</PresentationFormat>
  <Paragraphs>85</Paragraphs>
  <Slides>15</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15</vt:i4>
      </vt:variant>
    </vt:vector>
  </HeadingPairs>
  <TitlesOfParts>
    <vt:vector size="22" baseType="lpstr">
      <vt:lpstr>Arial</vt:lpstr>
      <vt:lpstr>Calibri</vt:lpstr>
      <vt:lpstr>Calibri Light</vt:lpstr>
      <vt:lpstr>Gill Sans MT</vt:lpstr>
      <vt:lpstr>Helvetica Neue</vt:lpstr>
      <vt:lpstr>Open Sans</vt:lpstr>
      <vt:lpstr>Office Theme</vt:lpstr>
      <vt:lpstr>Presentación de PowerPoint</vt:lpstr>
      <vt:lpstr>Contexto </vt:lpstr>
      <vt:lpstr>Contexto </vt:lpstr>
      <vt:lpstr>Solución tecnológica </vt:lpstr>
      <vt:lpstr>Solución tecnológica </vt:lpstr>
      <vt:lpstr>Solución tecnológica </vt:lpstr>
      <vt:lpstr>Solución tecnológica </vt:lpstr>
      <vt:lpstr>Aspectos críticos y relevantes</vt:lpstr>
      <vt:lpstr>Aspectos críticos y relevantes</vt:lpstr>
      <vt:lpstr>Presentación de PowerPoint</vt:lpstr>
      <vt:lpstr>Resumen del proceso</vt:lpstr>
      <vt:lpstr>Resultados obtenidos</vt:lpstr>
      <vt:lpstr>Resultados obtenidos</vt:lpstr>
      <vt:lpstr>Resultados obtenidos</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eric</dc:creator>
  <cp:lastModifiedBy>Rubén Yáñez Reyna</cp:lastModifiedBy>
  <cp:revision>956</cp:revision>
  <cp:lastPrinted>2018-07-10T17:03:36Z</cp:lastPrinted>
  <dcterms:modified xsi:type="dcterms:W3CDTF">2019-09-03T22:13:13Z</dcterms:modified>
</cp:coreProperties>
</file>