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94" r:id="rId2"/>
    <p:sldId id="428" r:id="rId3"/>
    <p:sldId id="395" r:id="rId4"/>
    <p:sldId id="484" r:id="rId5"/>
    <p:sldId id="499" r:id="rId6"/>
    <p:sldId id="485" r:id="rId7"/>
    <p:sldId id="490" r:id="rId8"/>
    <p:sldId id="433" r:id="rId9"/>
    <p:sldId id="477" r:id="rId10"/>
    <p:sldId id="486" r:id="rId11"/>
    <p:sldId id="434" r:id="rId12"/>
    <p:sldId id="435" r:id="rId13"/>
    <p:sldId id="437" r:id="rId14"/>
    <p:sldId id="439" r:id="rId15"/>
    <p:sldId id="438" r:id="rId16"/>
    <p:sldId id="488" r:id="rId17"/>
    <p:sldId id="497" r:id="rId18"/>
    <p:sldId id="487" r:id="rId19"/>
    <p:sldId id="498" r:id="rId20"/>
    <p:sldId id="489" r:id="rId21"/>
    <p:sldId id="491" r:id="rId22"/>
    <p:sldId id="492" r:id="rId23"/>
    <p:sldId id="493" r:id="rId24"/>
    <p:sldId id="495" r:id="rId25"/>
    <p:sldId id="414" r:id="rId26"/>
    <p:sldId id="415" r:id="rId27"/>
    <p:sldId id="416" r:id="rId28"/>
    <p:sldId id="496" r:id="rId29"/>
    <p:sldId id="500" r:id="rId30"/>
    <p:sldId id="501" r:id="rId31"/>
    <p:sldId id="381" r:id="rId32"/>
    <p:sldId id="418" r:id="rId33"/>
  </p:sldIdLst>
  <p:sldSz cx="9144000" cy="5715000" type="screen16x10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E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4" autoAdjust="0"/>
    <p:restoredTop sz="92530" autoAdjust="0"/>
  </p:normalViewPr>
  <p:slideViewPr>
    <p:cSldViewPr snapToGrid="0" snapToObjects="1">
      <p:cViewPr>
        <p:scale>
          <a:sx n="134" d="100"/>
          <a:sy n="134" d="100"/>
        </p:scale>
        <p:origin x="-1872" y="-664"/>
      </p:cViewPr>
      <p:guideLst>
        <p:guide orient="horz" pos="359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1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Relationship Id="rId66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24FAF-BF85-4D4F-AEA5-042371D5103E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7FF2C-1BA8-7B4E-96BA-6C14555C36B3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313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75"/>
            <a:ext cx="7772400" cy="122502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15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586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85"/>
            <a:ext cx="2057400" cy="4876271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85"/>
            <a:ext cx="6019800" cy="4876271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763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1473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49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305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735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04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55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19" y="227545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8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26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529697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AFF1-93B4-9A40-B616-9748BC2367D8}" type="datetimeFigureOut">
              <a:rPr lang="es-ES" smtClean="0"/>
              <a:t>30/08/19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529697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9697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A2C27-C45B-E04E-B8EC-822980400C09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516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cro_Plex_4K_Motion_Background_Loop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53" t="5519" r="1630" b="8599"/>
          <a:stretch/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pic>
        <p:nvPicPr>
          <p:cNvPr id="4" name="Imagen 3" descr="Pieza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30" y="912428"/>
            <a:ext cx="5017914" cy="384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Foto Telesalud 20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 b="6641"/>
          <a:stretch/>
        </p:blipFill>
        <p:spPr>
          <a:xfrm>
            <a:off x="0" y="16581"/>
            <a:ext cx="9144000" cy="56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5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7" y="0"/>
            <a:ext cx="9204762" cy="5715000"/>
          </a:xfrm>
          <a:prstGeom prst="rect">
            <a:avLst/>
          </a:prstGeom>
        </p:spPr>
      </p:pic>
      <p:pic>
        <p:nvPicPr>
          <p:cNvPr id="5" name="Imagen 4" descr="Construcció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44" y="2251345"/>
            <a:ext cx="2212342" cy="231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8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557424" y="2705652"/>
            <a:ext cx="80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Matrix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3377"/>
          </a:xfrm>
          <a:prstGeom prst="rect">
            <a:avLst/>
          </a:prstGeom>
        </p:spPr>
      </p:pic>
      <p:pic>
        <p:nvPicPr>
          <p:cNvPr id="4" name="Imagen 3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8483"/>
            <a:ext cx="4064000" cy="8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43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27" r="6305" b="-27"/>
          <a:stretch/>
        </p:blipFill>
        <p:spPr>
          <a:xfrm>
            <a:off x="-105257" y="-19272"/>
            <a:ext cx="9265033" cy="5774723"/>
          </a:xfrm>
          <a:prstGeom prst="rect">
            <a:avLst/>
          </a:prstGeom>
        </p:spPr>
      </p:pic>
      <p:pic>
        <p:nvPicPr>
          <p:cNvPr id="4" name="Imagen 3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31" y="4530478"/>
            <a:ext cx="5938345" cy="102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0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9-08-27 a la(s) 11.32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r="5039"/>
          <a:stretch/>
        </p:blipFill>
        <p:spPr>
          <a:xfrm>
            <a:off x="1" y="-1587"/>
            <a:ext cx="9144000" cy="5715000"/>
          </a:xfrm>
          <a:prstGeom prst="rect">
            <a:avLst/>
          </a:prstGeom>
        </p:spPr>
      </p:pic>
      <p:pic>
        <p:nvPicPr>
          <p:cNvPr id="2" name="Imagen 1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0" y="218631"/>
            <a:ext cx="6980621" cy="7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1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6219"/>
          <a:stretch/>
        </p:blipFill>
        <p:spPr>
          <a:xfrm>
            <a:off x="1" y="-1"/>
            <a:ext cx="9144000" cy="571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3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onstrucció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5" y="204169"/>
            <a:ext cx="8255758" cy="407344"/>
          </a:xfrm>
          <a:prstGeom prst="rect">
            <a:avLst/>
          </a:prstGeom>
        </p:spPr>
      </p:pic>
      <p:pic>
        <p:nvPicPr>
          <p:cNvPr id="6" name="Imagen 5" descr="formular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31" y="611514"/>
            <a:ext cx="3471228" cy="49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3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ntallazo-el-re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r="5690"/>
          <a:stretch/>
        </p:blipFill>
        <p:spPr>
          <a:xfrm>
            <a:off x="-1" y="-1587"/>
            <a:ext cx="9144001" cy="5715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3783765"/>
            <a:ext cx="5377790" cy="16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4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8.jpg"/>
          <p:cNvPicPr/>
          <p:nvPr/>
        </p:nvPicPr>
        <p:blipFill rotWithShape="1">
          <a:blip r:embed="rId2"/>
          <a:srcRect b="2022"/>
          <a:stretch/>
        </p:blipFill>
        <p:spPr>
          <a:xfrm>
            <a:off x="-21403" y="-14311"/>
            <a:ext cx="9165403" cy="572931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59253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11656" y="4951774"/>
            <a:ext cx="6197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rgbClr val="7F7F7F"/>
                </a:solidFill>
              </a:rPr>
              <a:t>Tabla . Valores </a:t>
            </a:r>
            <a:r>
              <a:rPr lang="es-ES_tradnl" dirty="0">
                <a:solidFill>
                  <a:srgbClr val="7F7F7F"/>
                </a:solidFill>
              </a:rPr>
              <a:t>de la calificación media que obtiene cada una de las clases en un módulo determinado.</a:t>
            </a:r>
          </a:p>
        </p:txBody>
      </p:sp>
      <p:pic>
        <p:nvPicPr>
          <p:cNvPr id="2" name="Imagen 1" descr="Construcció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6" y="575021"/>
            <a:ext cx="8749864" cy="628862"/>
          </a:xfrm>
          <a:prstGeom prst="rect">
            <a:avLst/>
          </a:prstGeom>
        </p:spPr>
      </p:pic>
      <p:pic>
        <p:nvPicPr>
          <p:cNvPr id="3" name="Imagen 2" descr="cuadro_resultados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 b="30431"/>
          <a:stretch/>
        </p:blipFill>
        <p:spPr>
          <a:xfrm>
            <a:off x="702932" y="1273154"/>
            <a:ext cx="7955070" cy="34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-de-pantalla-2019-06-11-a-la(s)-3.46.44-p.m.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0"/>
            <a:ext cx="9143999" cy="569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3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9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059889" y="-161455"/>
            <a:ext cx="5148456" cy="624858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42912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onstrucció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92" y="9012"/>
            <a:ext cx="9214069" cy="572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9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"/>
            <a:ext cx="9144000" cy="56823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02690" y="1707976"/>
            <a:ext cx="4291724" cy="2014438"/>
          </a:xfrm>
        </p:spPr>
        <p:txBody>
          <a:bodyPr>
            <a:normAutofit/>
          </a:bodyPr>
          <a:lstStyle/>
          <a:p>
            <a:pPr algn="just"/>
            <a:r>
              <a:rPr lang="es-ES_tradnl" sz="1400" dirty="0"/>
              <a:t>L</a:t>
            </a:r>
            <a:r>
              <a:rPr lang="es-ES_tradnl" sz="1400" dirty="0" smtClean="0"/>
              <a:t>a </a:t>
            </a:r>
            <a:r>
              <a:rPr lang="es-ES_tradnl" sz="1400" dirty="0"/>
              <a:t>inteligencia artificial predice el alcance en promedio de calificaciones y establece el protocolo según patrones de comportamiento y perfiles definidos, con la apropiación de algoritmos que inician el proceso alerta y recuperación del estudiante por medio </a:t>
            </a:r>
            <a:r>
              <a:rPr lang="es-ES_tradnl" sz="1400" dirty="0" smtClean="0"/>
              <a:t>de: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66860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7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01-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7" y="176511"/>
            <a:ext cx="4542477" cy="1080732"/>
          </a:xfrm>
          <a:prstGeom prst="rect">
            <a:avLst/>
          </a:prstGeom>
        </p:spPr>
      </p:pic>
      <p:pic>
        <p:nvPicPr>
          <p:cNvPr id="4" name="Imagen 3" descr="01-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28" y="3908350"/>
            <a:ext cx="1013384" cy="723846"/>
          </a:xfrm>
          <a:prstGeom prst="rect">
            <a:avLst/>
          </a:prstGeom>
        </p:spPr>
      </p:pic>
      <p:pic>
        <p:nvPicPr>
          <p:cNvPr id="5" name="Imagen 4" descr="01-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37" y="3914396"/>
            <a:ext cx="1018746" cy="723846"/>
          </a:xfrm>
          <a:prstGeom prst="rect">
            <a:avLst/>
          </a:prstGeom>
        </p:spPr>
      </p:pic>
      <p:pic>
        <p:nvPicPr>
          <p:cNvPr id="6" name="Imagen 5" descr="01-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53" y="3908350"/>
            <a:ext cx="2001032" cy="723846"/>
          </a:xfrm>
          <a:prstGeom prst="rect">
            <a:avLst/>
          </a:prstGeom>
        </p:spPr>
      </p:pic>
      <p:pic>
        <p:nvPicPr>
          <p:cNvPr id="7" name="Imagen 6" descr="dispositivo0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t="5651" r="7500" b="7034"/>
          <a:stretch/>
        </p:blipFill>
        <p:spPr>
          <a:xfrm>
            <a:off x="636519" y="1842523"/>
            <a:ext cx="2231802" cy="1868698"/>
          </a:xfrm>
          <a:prstGeom prst="rect">
            <a:avLst/>
          </a:prstGeom>
        </p:spPr>
      </p:pic>
      <p:pic>
        <p:nvPicPr>
          <p:cNvPr id="11" name="Imagen 10" descr="dispositivo01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17519" r="13653" b="18230"/>
          <a:stretch/>
        </p:blipFill>
        <p:spPr>
          <a:xfrm>
            <a:off x="3033639" y="1998354"/>
            <a:ext cx="2704142" cy="1771331"/>
          </a:xfrm>
          <a:prstGeom prst="rect">
            <a:avLst/>
          </a:prstGeom>
        </p:spPr>
      </p:pic>
      <p:pic>
        <p:nvPicPr>
          <p:cNvPr id="14" name="Imagen 13" descr="guiame copi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1" y="2371609"/>
            <a:ext cx="2510776" cy="13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0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lemedicina-36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8497" r="7351" b="8760"/>
          <a:stretch/>
        </p:blipFill>
        <p:spPr>
          <a:xfrm>
            <a:off x="972769" y="865101"/>
            <a:ext cx="7198467" cy="3984798"/>
          </a:xfrm>
          <a:prstGeom prst="rect">
            <a:avLst/>
          </a:prstGeom>
        </p:spPr>
      </p:pic>
      <p:pic>
        <p:nvPicPr>
          <p:cNvPr id="7" name="Imagen 6" descr="01-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17" y="3881774"/>
            <a:ext cx="3269489" cy="7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01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123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9968" cy="5715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5288" y="4821069"/>
            <a:ext cx="3852147" cy="721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 descr="Presentación Esteban Medellín-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86" y="4893781"/>
            <a:ext cx="3575608" cy="599278"/>
          </a:xfrm>
          <a:prstGeom prst="rect">
            <a:avLst/>
          </a:prstGeom>
        </p:spPr>
      </p:pic>
      <p:pic>
        <p:nvPicPr>
          <p:cNvPr id="6" name="Imagen 5" descr="Telemedicina-36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8497" r="7351" b="8760"/>
          <a:stretch/>
        </p:blipFill>
        <p:spPr>
          <a:xfrm>
            <a:off x="7063688" y="194108"/>
            <a:ext cx="1921307" cy="10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7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01-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50"/>
          <a:stretch/>
        </p:blipFill>
        <p:spPr>
          <a:xfrm>
            <a:off x="4241027" y="1234556"/>
            <a:ext cx="3735694" cy="2593179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8626" y="1024608"/>
            <a:ext cx="4232401" cy="4449329"/>
            <a:chOff x="-286214" y="277823"/>
            <a:chExt cx="4567869" cy="4801991"/>
          </a:xfrm>
        </p:grpSpPr>
        <p:pic>
          <p:nvPicPr>
            <p:cNvPr id="8" name="Imagen 7" descr="Mi-doc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9" t="19096" r="11784" b="19438"/>
            <a:stretch/>
          </p:blipFill>
          <p:spPr>
            <a:xfrm>
              <a:off x="1263336" y="3975085"/>
              <a:ext cx="2478741" cy="1104729"/>
            </a:xfrm>
            <a:prstGeom prst="rect">
              <a:avLst/>
            </a:prstGeom>
          </p:spPr>
        </p:pic>
        <p:pic>
          <p:nvPicPr>
            <p:cNvPr id="9" name="Imagen 8" descr="imagen MIDOC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6214" y="277823"/>
              <a:ext cx="4567869" cy="4017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6902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19-08-22 a la(s) 15.3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69" y="508658"/>
            <a:ext cx="4177262" cy="46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2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-tele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 r="645" b="15820"/>
          <a:stretch/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" name="Imagen 2" descr="01 -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68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87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19-08-22 a la(s) 15.33.5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6" b="1603"/>
          <a:stretch/>
        </p:blipFill>
        <p:spPr>
          <a:xfrm>
            <a:off x="1587" y="0"/>
            <a:ext cx="9140826" cy="57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65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1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QR Code-28-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" y="-83553"/>
            <a:ext cx="91204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9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́spora-Fin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" y="-228758"/>
            <a:ext cx="914041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4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" y="81"/>
            <a:ext cx="9122107" cy="5714837"/>
          </a:xfrm>
          <a:prstGeom prst="rect">
            <a:avLst/>
          </a:prstGeom>
        </p:spPr>
      </p:pic>
      <p:pic>
        <p:nvPicPr>
          <p:cNvPr id="3" name="Imagen 2" descr="Que-solucionamos_desercion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913" y="110564"/>
            <a:ext cx="4475675" cy="1078415"/>
          </a:xfrm>
          <a:prstGeom prst="rect">
            <a:avLst/>
          </a:prstGeom>
        </p:spPr>
      </p:pic>
      <p:pic>
        <p:nvPicPr>
          <p:cNvPr id="10" name="Imagen 9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4644"/>
            <a:ext cx="3957828" cy="18908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58" y="338816"/>
            <a:ext cx="3948039" cy="2497134"/>
          </a:xfrm>
          <a:prstGeom prst="rect">
            <a:avLst/>
          </a:prstGeom>
        </p:spPr>
      </p:pic>
      <p:pic>
        <p:nvPicPr>
          <p:cNvPr id="12" name="Imagen 11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6" y="3975543"/>
            <a:ext cx="4031806" cy="1210753"/>
          </a:xfrm>
          <a:prstGeom prst="rect">
            <a:avLst/>
          </a:prstGeom>
        </p:spPr>
      </p:pic>
      <p:pic>
        <p:nvPicPr>
          <p:cNvPr id="13" name="Imagen 12" descr="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691" y="1018971"/>
            <a:ext cx="3605309" cy="2838089"/>
          </a:xfrm>
          <a:prstGeom prst="rect">
            <a:avLst/>
          </a:prstGeom>
        </p:spPr>
      </p:pic>
      <p:pic>
        <p:nvPicPr>
          <p:cNvPr id="14" name="Imagen 13" descr="6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83" y="2733286"/>
            <a:ext cx="4235646" cy="1596747"/>
          </a:xfrm>
          <a:prstGeom prst="rect">
            <a:avLst/>
          </a:prstGeom>
        </p:spPr>
      </p:pic>
      <p:pic>
        <p:nvPicPr>
          <p:cNvPr id="9" name="Imagen 8" descr="Propuesta-partes.png"/>
          <p:cNvPicPr>
            <a:picLocks noChangeAspect="1"/>
          </p:cNvPicPr>
          <p:nvPr/>
        </p:nvPicPr>
        <p:blipFill>
          <a:blip r:embed="rId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82" y="694281"/>
            <a:ext cx="4948138" cy="5018324"/>
          </a:xfrm>
          <a:prstGeom prst="rect">
            <a:avLst/>
          </a:prstGeom>
        </p:spPr>
      </p:pic>
      <p:pic>
        <p:nvPicPr>
          <p:cNvPr id="5" name="Imagen 4" descr="Que-solucionamos_desercion-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9" y="1133762"/>
            <a:ext cx="3210122" cy="128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6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Que-solucionamos_desercion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36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0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6" y="-1"/>
            <a:ext cx="9144001" cy="57150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440635"/>
            <a:ext cx="5819238" cy="15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9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abril 22 04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3" b="10169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" name="Imagen 1" descr="Construcció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52271" cy="131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5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itan_aveng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r="-324"/>
          <a:stretch/>
        </p:blipFill>
        <p:spPr>
          <a:xfrm>
            <a:off x="1" y="0"/>
            <a:ext cx="9231370" cy="5715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712" y="3628571"/>
            <a:ext cx="4503265" cy="130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136902</TotalTime>
  <Words>60</Words>
  <Application>Microsoft Macintosh PowerPoint</Application>
  <PresentationFormat>Presentación en pantalla (16:10)</PresentationFormat>
  <Paragraphs>3</Paragraphs>
  <Slides>32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inteligencia artificial predice el alcance en promedio de calificaciones y establece el protocolo según patrones de comportamiento y perfiles definidos, con la apropiación de algoritmos que inician el proceso alerta y recuperación del estudiante por medio de: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 Caldas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Telesalud U Caldas</dc:creator>
  <cp:lastModifiedBy>videoconferencia</cp:lastModifiedBy>
  <cp:revision>510</cp:revision>
  <dcterms:created xsi:type="dcterms:W3CDTF">2014-08-12T16:07:13Z</dcterms:created>
  <dcterms:modified xsi:type="dcterms:W3CDTF">2019-08-30T20:16:47Z</dcterms:modified>
</cp:coreProperties>
</file>